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9" r:id="rId1"/>
  </p:sldMasterIdLst>
  <p:notesMasterIdLst>
    <p:notesMasterId r:id="rId42"/>
  </p:notesMasterIdLst>
  <p:sldIdLst>
    <p:sldId id="256" r:id="rId2"/>
    <p:sldId id="264" r:id="rId3"/>
    <p:sldId id="270" r:id="rId4"/>
    <p:sldId id="266" r:id="rId5"/>
    <p:sldId id="267" r:id="rId6"/>
    <p:sldId id="268" r:id="rId7"/>
    <p:sldId id="271" r:id="rId8"/>
    <p:sldId id="260" r:id="rId9"/>
    <p:sldId id="272" r:id="rId10"/>
    <p:sldId id="269" r:id="rId11"/>
    <p:sldId id="273" r:id="rId12"/>
    <p:sldId id="274" r:id="rId13"/>
    <p:sldId id="307" r:id="rId14"/>
    <p:sldId id="275" r:id="rId15"/>
    <p:sldId id="277" r:id="rId16"/>
    <p:sldId id="278" r:id="rId17"/>
    <p:sldId id="276" r:id="rId18"/>
    <p:sldId id="279" r:id="rId19"/>
    <p:sldId id="280" r:id="rId20"/>
    <p:sldId id="288" r:id="rId21"/>
    <p:sldId id="292" r:id="rId22"/>
    <p:sldId id="293" r:id="rId23"/>
    <p:sldId id="294" r:id="rId24"/>
    <p:sldId id="295" r:id="rId25"/>
    <p:sldId id="289" r:id="rId26"/>
    <p:sldId id="297" r:id="rId27"/>
    <p:sldId id="291" r:id="rId28"/>
    <p:sldId id="296" r:id="rId29"/>
    <p:sldId id="308" r:id="rId30"/>
    <p:sldId id="298" r:id="rId31"/>
    <p:sldId id="309" r:id="rId32"/>
    <p:sldId id="310" r:id="rId33"/>
    <p:sldId id="311" r:id="rId34"/>
    <p:sldId id="290" r:id="rId35"/>
    <p:sldId id="299" r:id="rId36"/>
    <p:sldId id="300" r:id="rId37"/>
    <p:sldId id="301" r:id="rId38"/>
    <p:sldId id="303" r:id="rId39"/>
    <p:sldId id="302" r:id="rId40"/>
    <p:sldId id="26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BDDF1D-C522-4248-8801-EF02FFD968B2}"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IN"/>
        </a:p>
      </dgm:t>
    </dgm:pt>
    <dgm:pt modelId="{84152FC9-0870-44EA-BC85-D68B20708142}">
      <dgm:prSet phldrT="[Text]"/>
      <dgm:spPr>
        <a:solidFill>
          <a:schemeClr val="accent5">
            <a:lumMod val="50000"/>
          </a:schemeClr>
        </a:solidFill>
        <a:ln>
          <a:solidFill>
            <a:srgbClr val="FFC000"/>
          </a:solidFill>
        </a:ln>
      </dgm:spPr>
      <dgm:t>
        <a:bodyPr/>
        <a:lstStyle/>
        <a:p>
          <a:r>
            <a:rPr lang="en-US" dirty="0"/>
            <a:t>Admin</a:t>
          </a:r>
          <a:endParaRPr lang="en-IN" dirty="0"/>
        </a:p>
      </dgm:t>
    </dgm:pt>
    <dgm:pt modelId="{A15037D0-7C5A-4000-AD64-8A0F9B7B71D5}" type="parTrans" cxnId="{E3A0663E-0E29-4061-BBF3-FC53E37A7352}">
      <dgm:prSet/>
      <dgm:spPr/>
      <dgm:t>
        <a:bodyPr/>
        <a:lstStyle/>
        <a:p>
          <a:endParaRPr lang="en-IN"/>
        </a:p>
      </dgm:t>
    </dgm:pt>
    <dgm:pt modelId="{218F7865-BDD8-4DF7-B204-C57CCAE2BE57}" type="sibTrans" cxnId="{E3A0663E-0E29-4061-BBF3-FC53E37A7352}">
      <dgm:prSet/>
      <dgm:spPr/>
      <dgm:t>
        <a:bodyPr/>
        <a:lstStyle/>
        <a:p>
          <a:endParaRPr lang="en-IN"/>
        </a:p>
      </dgm:t>
    </dgm:pt>
    <dgm:pt modelId="{4A1DCBF1-67B7-454F-BFA8-C342463540D9}">
      <dgm:prSet phldrT="[Text]"/>
      <dgm:spPr>
        <a:solidFill>
          <a:schemeClr val="tx2">
            <a:lumMod val="75000"/>
          </a:schemeClr>
        </a:solidFill>
        <a:ln>
          <a:solidFill>
            <a:srgbClr val="FF0000"/>
          </a:solidFill>
        </a:ln>
      </dgm:spPr>
      <dgm:t>
        <a:bodyPr/>
        <a:lstStyle/>
        <a:p>
          <a:r>
            <a:rPr lang="en-US" dirty="0"/>
            <a:t>Employee</a:t>
          </a:r>
          <a:endParaRPr lang="en-IN" dirty="0"/>
        </a:p>
      </dgm:t>
    </dgm:pt>
    <dgm:pt modelId="{5D7298AF-5EB2-4A0C-B317-9D5B129B5B74}" type="parTrans" cxnId="{7D0EE954-8BBB-4D1D-8A65-D047CA1F163E}">
      <dgm:prSet/>
      <dgm:spPr/>
      <dgm:t>
        <a:bodyPr/>
        <a:lstStyle/>
        <a:p>
          <a:endParaRPr lang="en-IN"/>
        </a:p>
      </dgm:t>
    </dgm:pt>
    <dgm:pt modelId="{84B7F066-034A-426E-B9B2-A0B9452D8AE1}" type="sibTrans" cxnId="{7D0EE954-8BBB-4D1D-8A65-D047CA1F163E}">
      <dgm:prSet/>
      <dgm:spPr/>
      <dgm:t>
        <a:bodyPr/>
        <a:lstStyle/>
        <a:p>
          <a:endParaRPr lang="en-IN"/>
        </a:p>
      </dgm:t>
    </dgm:pt>
    <dgm:pt modelId="{A5E4C279-C110-40F7-9E8B-E42207A88E14}">
      <dgm:prSet phldrT="[Text]"/>
      <dgm:spPr>
        <a:solidFill>
          <a:srgbClr val="92D050"/>
        </a:solidFill>
        <a:ln>
          <a:solidFill>
            <a:srgbClr val="00B050"/>
          </a:solidFill>
        </a:ln>
      </dgm:spPr>
      <dgm:t>
        <a:bodyPr/>
        <a:lstStyle/>
        <a:p>
          <a:r>
            <a:rPr lang="en-US" dirty="0"/>
            <a:t>User</a:t>
          </a:r>
          <a:endParaRPr lang="en-IN" dirty="0"/>
        </a:p>
      </dgm:t>
    </dgm:pt>
    <dgm:pt modelId="{360BA364-0A26-4DA6-B2A5-3233044EF46F}" type="parTrans" cxnId="{EE9B7288-7172-4DDA-A82E-AA200FE983CC}">
      <dgm:prSet/>
      <dgm:spPr/>
      <dgm:t>
        <a:bodyPr/>
        <a:lstStyle/>
        <a:p>
          <a:endParaRPr lang="en-IN"/>
        </a:p>
      </dgm:t>
    </dgm:pt>
    <dgm:pt modelId="{78301E89-30B1-4AE7-A405-F02C01FBEFC5}" type="sibTrans" cxnId="{EE9B7288-7172-4DDA-A82E-AA200FE983CC}">
      <dgm:prSet/>
      <dgm:spPr/>
      <dgm:t>
        <a:bodyPr/>
        <a:lstStyle/>
        <a:p>
          <a:endParaRPr lang="en-IN"/>
        </a:p>
      </dgm:t>
    </dgm:pt>
    <dgm:pt modelId="{3093A0C0-5103-48EE-AAB5-9109FE151F1D}" type="pres">
      <dgm:prSet presAssocID="{8FBDDF1D-C522-4248-8801-EF02FFD968B2}" presName="linear" presStyleCnt="0">
        <dgm:presLayoutVars>
          <dgm:dir/>
          <dgm:animLvl val="lvl"/>
          <dgm:resizeHandles val="exact"/>
        </dgm:presLayoutVars>
      </dgm:prSet>
      <dgm:spPr/>
    </dgm:pt>
    <dgm:pt modelId="{06E71B75-92C9-4FDE-8448-6CB78FC51186}" type="pres">
      <dgm:prSet presAssocID="{84152FC9-0870-44EA-BC85-D68B20708142}" presName="parentLin" presStyleCnt="0"/>
      <dgm:spPr/>
    </dgm:pt>
    <dgm:pt modelId="{7C7736DA-7E66-45B3-8103-56A62ABD9EBF}" type="pres">
      <dgm:prSet presAssocID="{84152FC9-0870-44EA-BC85-D68B20708142}" presName="parentLeftMargin" presStyleLbl="node1" presStyleIdx="0" presStyleCnt="3"/>
      <dgm:spPr/>
    </dgm:pt>
    <dgm:pt modelId="{A16D37F2-6B3A-471E-AE26-F78522AC0DA9}" type="pres">
      <dgm:prSet presAssocID="{84152FC9-0870-44EA-BC85-D68B20708142}" presName="parentText" presStyleLbl="node1" presStyleIdx="0" presStyleCnt="3">
        <dgm:presLayoutVars>
          <dgm:chMax val="0"/>
          <dgm:bulletEnabled val="1"/>
        </dgm:presLayoutVars>
      </dgm:prSet>
      <dgm:spPr/>
    </dgm:pt>
    <dgm:pt modelId="{69EF1F31-D69D-4D3D-9A7F-F4C5E357A542}" type="pres">
      <dgm:prSet presAssocID="{84152FC9-0870-44EA-BC85-D68B20708142}" presName="negativeSpace" presStyleCnt="0"/>
      <dgm:spPr/>
    </dgm:pt>
    <dgm:pt modelId="{097FD1F5-1E16-410F-BF5F-B28A1A3D32DE}" type="pres">
      <dgm:prSet presAssocID="{84152FC9-0870-44EA-BC85-D68B20708142}" presName="childText" presStyleLbl="conFgAcc1" presStyleIdx="0" presStyleCnt="3">
        <dgm:presLayoutVars>
          <dgm:bulletEnabled val="1"/>
        </dgm:presLayoutVars>
      </dgm:prSet>
      <dgm:spPr/>
    </dgm:pt>
    <dgm:pt modelId="{B82D38CA-F30B-4BDC-A9F8-24FBF8151EAC}" type="pres">
      <dgm:prSet presAssocID="{218F7865-BDD8-4DF7-B204-C57CCAE2BE57}" presName="spaceBetweenRectangles" presStyleCnt="0"/>
      <dgm:spPr/>
    </dgm:pt>
    <dgm:pt modelId="{A9119132-395B-4BA7-9344-20C24F9367C8}" type="pres">
      <dgm:prSet presAssocID="{4A1DCBF1-67B7-454F-BFA8-C342463540D9}" presName="parentLin" presStyleCnt="0"/>
      <dgm:spPr/>
    </dgm:pt>
    <dgm:pt modelId="{92E8763C-0B0D-4135-92DD-44CCC74112BC}" type="pres">
      <dgm:prSet presAssocID="{4A1DCBF1-67B7-454F-BFA8-C342463540D9}" presName="parentLeftMargin" presStyleLbl="node1" presStyleIdx="0" presStyleCnt="3"/>
      <dgm:spPr/>
    </dgm:pt>
    <dgm:pt modelId="{0D03815E-44F4-4D95-AA90-763F7CEE86C6}" type="pres">
      <dgm:prSet presAssocID="{4A1DCBF1-67B7-454F-BFA8-C342463540D9}" presName="parentText" presStyleLbl="node1" presStyleIdx="1" presStyleCnt="3">
        <dgm:presLayoutVars>
          <dgm:chMax val="0"/>
          <dgm:bulletEnabled val="1"/>
        </dgm:presLayoutVars>
      </dgm:prSet>
      <dgm:spPr/>
    </dgm:pt>
    <dgm:pt modelId="{609CA204-6FF8-4897-A4BB-FC48DCEB055B}" type="pres">
      <dgm:prSet presAssocID="{4A1DCBF1-67B7-454F-BFA8-C342463540D9}" presName="negativeSpace" presStyleCnt="0"/>
      <dgm:spPr/>
    </dgm:pt>
    <dgm:pt modelId="{6CBA6B91-6D8C-4ABE-8782-4748C57BA969}" type="pres">
      <dgm:prSet presAssocID="{4A1DCBF1-67B7-454F-BFA8-C342463540D9}" presName="childText" presStyleLbl="conFgAcc1" presStyleIdx="1" presStyleCnt="3">
        <dgm:presLayoutVars>
          <dgm:bulletEnabled val="1"/>
        </dgm:presLayoutVars>
      </dgm:prSet>
      <dgm:spPr/>
    </dgm:pt>
    <dgm:pt modelId="{672C23DB-93AE-40B9-9B40-A480164949BD}" type="pres">
      <dgm:prSet presAssocID="{84B7F066-034A-426E-B9B2-A0B9452D8AE1}" presName="spaceBetweenRectangles" presStyleCnt="0"/>
      <dgm:spPr/>
    </dgm:pt>
    <dgm:pt modelId="{3A5FDDBC-38E3-4E7C-8F24-6DD1D2BC6650}" type="pres">
      <dgm:prSet presAssocID="{A5E4C279-C110-40F7-9E8B-E42207A88E14}" presName="parentLin" presStyleCnt="0"/>
      <dgm:spPr/>
    </dgm:pt>
    <dgm:pt modelId="{423335A4-2BDC-4FAD-BF69-A8F019287832}" type="pres">
      <dgm:prSet presAssocID="{A5E4C279-C110-40F7-9E8B-E42207A88E14}" presName="parentLeftMargin" presStyleLbl="node1" presStyleIdx="1" presStyleCnt="3"/>
      <dgm:spPr/>
    </dgm:pt>
    <dgm:pt modelId="{1682C2A1-1DE5-4BB7-A1BD-87DF66220743}" type="pres">
      <dgm:prSet presAssocID="{A5E4C279-C110-40F7-9E8B-E42207A88E14}" presName="parentText" presStyleLbl="node1" presStyleIdx="2" presStyleCnt="3">
        <dgm:presLayoutVars>
          <dgm:chMax val="0"/>
          <dgm:bulletEnabled val="1"/>
        </dgm:presLayoutVars>
      </dgm:prSet>
      <dgm:spPr/>
    </dgm:pt>
    <dgm:pt modelId="{85F328B0-BA62-4702-97E0-93F234D7389E}" type="pres">
      <dgm:prSet presAssocID="{A5E4C279-C110-40F7-9E8B-E42207A88E14}" presName="negativeSpace" presStyleCnt="0"/>
      <dgm:spPr/>
    </dgm:pt>
    <dgm:pt modelId="{FA32173C-2E24-4AD2-8E6C-88D0403FC6B9}" type="pres">
      <dgm:prSet presAssocID="{A5E4C279-C110-40F7-9E8B-E42207A88E14}" presName="childText" presStyleLbl="conFgAcc1" presStyleIdx="2" presStyleCnt="3">
        <dgm:presLayoutVars>
          <dgm:bulletEnabled val="1"/>
        </dgm:presLayoutVars>
      </dgm:prSet>
      <dgm:spPr/>
    </dgm:pt>
  </dgm:ptLst>
  <dgm:cxnLst>
    <dgm:cxn modelId="{2466C102-E5AB-4A4E-941C-E0FACEC63BCC}" type="presOf" srcId="{4A1DCBF1-67B7-454F-BFA8-C342463540D9}" destId="{92E8763C-0B0D-4135-92DD-44CCC74112BC}" srcOrd="0" destOrd="0" presId="urn:microsoft.com/office/officeart/2005/8/layout/list1"/>
    <dgm:cxn modelId="{8140B318-3A30-4FB0-BECC-7205981C9EBB}" type="presOf" srcId="{84152FC9-0870-44EA-BC85-D68B20708142}" destId="{A16D37F2-6B3A-471E-AE26-F78522AC0DA9}" srcOrd="1" destOrd="0" presId="urn:microsoft.com/office/officeart/2005/8/layout/list1"/>
    <dgm:cxn modelId="{8524C927-EF35-4AF7-9942-FC0D94794F07}" type="presOf" srcId="{A5E4C279-C110-40F7-9E8B-E42207A88E14}" destId="{1682C2A1-1DE5-4BB7-A1BD-87DF66220743}" srcOrd="1" destOrd="0" presId="urn:microsoft.com/office/officeart/2005/8/layout/list1"/>
    <dgm:cxn modelId="{2063832C-9D92-4C3B-92CF-09B759EA1CAB}" type="presOf" srcId="{8FBDDF1D-C522-4248-8801-EF02FFD968B2}" destId="{3093A0C0-5103-48EE-AAB5-9109FE151F1D}" srcOrd="0" destOrd="0" presId="urn:microsoft.com/office/officeart/2005/8/layout/list1"/>
    <dgm:cxn modelId="{E3A0663E-0E29-4061-BBF3-FC53E37A7352}" srcId="{8FBDDF1D-C522-4248-8801-EF02FFD968B2}" destId="{84152FC9-0870-44EA-BC85-D68B20708142}" srcOrd="0" destOrd="0" parTransId="{A15037D0-7C5A-4000-AD64-8A0F9B7B71D5}" sibTransId="{218F7865-BDD8-4DF7-B204-C57CCAE2BE57}"/>
    <dgm:cxn modelId="{7BC6E33F-6FC3-410D-B598-81362465E0B3}" type="presOf" srcId="{84152FC9-0870-44EA-BC85-D68B20708142}" destId="{7C7736DA-7E66-45B3-8103-56A62ABD9EBF}" srcOrd="0" destOrd="0" presId="urn:microsoft.com/office/officeart/2005/8/layout/list1"/>
    <dgm:cxn modelId="{6408A06F-8909-4CC0-9D56-C985CE1E6FEE}" type="presOf" srcId="{A5E4C279-C110-40F7-9E8B-E42207A88E14}" destId="{423335A4-2BDC-4FAD-BF69-A8F019287832}" srcOrd="0" destOrd="0" presId="urn:microsoft.com/office/officeart/2005/8/layout/list1"/>
    <dgm:cxn modelId="{7D0EE954-8BBB-4D1D-8A65-D047CA1F163E}" srcId="{8FBDDF1D-C522-4248-8801-EF02FFD968B2}" destId="{4A1DCBF1-67B7-454F-BFA8-C342463540D9}" srcOrd="1" destOrd="0" parTransId="{5D7298AF-5EB2-4A0C-B317-9D5B129B5B74}" sibTransId="{84B7F066-034A-426E-B9B2-A0B9452D8AE1}"/>
    <dgm:cxn modelId="{EE9B7288-7172-4DDA-A82E-AA200FE983CC}" srcId="{8FBDDF1D-C522-4248-8801-EF02FFD968B2}" destId="{A5E4C279-C110-40F7-9E8B-E42207A88E14}" srcOrd="2" destOrd="0" parTransId="{360BA364-0A26-4DA6-B2A5-3233044EF46F}" sibTransId="{78301E89-30B1-4AE7-A405-F02C01FBEFC5}"/>
    <dgm:cxn modelId="{BF08C9FB-E96F-4086-BB07-5782FF5F4114}" type="presOf" srcId="{4A1DCBF1-67B7-454F-BFA8-C342463540D9}" destId="{0D03815E-44F4-4D95-AA90-763F7CEE86C6}" srcOrd="1" destOrd="0" presId="urn:microsoft.com/office/officeart/2005/8/layout/list1"/>
    <dgm:cxn modelId="{690D0AF4-0F16-40C5-AEB4-616058FAB697}" type="presParOf" srcId="{3093A0C0-5103-48EE-AAB5-9109FE151F1D}" destId="{06E71B75-92C9-4FDE-8448-6CB78FC51186}" srcOrd="0" destOrd="0" presId="urn:microsoft.com/office/officeart/2005/8/layout/list1"/>
    <dgm:cxn modelId="{4D59ECFB-3340-4A09-B0DA-F279B3666E58}" type="presParOf" srcId="{06E71B75-92C9-4FDE-8448-6CB78FC51186}" destId="{7C7736DA-7E66-45B3-8103-56A62ABD9EBF}" srcOrd="0" destOrd="0" presId="urn:microsoft.com/office/officeart/2005/8/layout/list1"/>
    <dgm:cxn modelId="{7F7571F7-9B19-4387-8BFB-3CC6DFE8C8D7}" type="presParOf" srcId="{06E71B75-92C9-4FDE-8448-6CB78FC51186}" destId="{A16D37F2-6B3A-471E-AE26-F78522AC0DA9}" srcOrd="1" destOrd="0" presId="urn:microsoft.com/office/officeart/2005/8/layout/list1"/>
    <dgm:cxn modelId="{3F4375C4-DFC0-4EAC-8772-9CC5D3AA6339}" type="presParOf" srcId="{3093A0C0-5103-48EE-AAB5-9109FE151F1D}" destId="{69EF1F31-D69D-4D3D-9A7F-F4C5E357A542}" srcOrd="1" destOrd="0" presId="urn:microsoft.com/office/officeart/2005/8/layout/list1"/>
    <dgm:cxn modelId="{DD73C17A-2D5D-4B54-90BF-4E2E653A62F1}" type="presParOf" srcId="{3093A0C0-5103-48EE-AAB5-9109FE151F1D}" destId="{097FD1F5-1E16-410F-BF5F-B28A1A3D32DE}" srcOrd="2" destOrd="0" presId="urn:microsoft.com/office/officeart/2005/8/layout/list1"/>
    <dgm:cxn modelId="{9255806C-90BE-4E3A-92DB-913291F66829}" type="presParOf" srcId="{3093A0C0-5103-48EE-AAB5-9109FE151F1D}" destId="{B82D38CA-F30B-4BDC-A9F8-24FBF8151EAC}" srcOrd="3" destOrd="0" presId="urn:microsoft.com/office/officeart/2005/8/layout/list1"/>
    <dgm:cxn modelId="{9A315AFD-4FA6-4185-AE10-ACB8FE24414F}" type="presParOf" srcId="{3093A0C0-5103-48EE-AAB5-9109FE151F1D}" destId="{A9119132-395B-4BA7-9344-20C24F9367C8}" srcOrd="4" destOrd="0" presId="urn:microsoft.com/office/officeart/2005/8/layout/list1"/>
    <dgm:cxn modelId="{CC0CC34B-9D89-4019-8E08-0543752D135A}" type="presParOf" srcId="{A9119132-395B-4BA7-9344-20C24F9367C8}" destId="{92E8763C-0B0D-4135-92DD-44CCC74112BC}" srcOrd="0" destOrd="0" presId="urn:microsoft.com/office/officeart/2005/8/layout/list1"/>
    <dgm:cxn modelId="{B0479461-ECD8-4D69-BE20-BAEEB27C48F0}" type="presParOf" srcId="{A9119132-395B-4BA7-9344-20C24F9367C8}" destId="{0D03815E-44F4-4D95-AA90-763F7CEE86C6}" srcOrd="1" destOrd="0" presId="urn:microsoft.com/office/officeart/2005/8/layout/list1"/>
    <dgm:cxn modelId="{36FF27CA-AA32-49EA-B3D3-C1FAE713C25F}" type="presParOf" srcId="{3093A0C0-5103-48EE-AAB5-9109FE151F1D}" destId="{609CA204-6FF8-4897-A4BB-FC48DCEB055B}" srcOrd="5" destOrd="0" presId="urn:microsoft.com/office/officeart/2005/8/layout/list1"/>
    <dgm:cxn modelId="{0B6E7821-D640-40C8-AFBA-6E2DC4A45E7B}" type="presParOf" srcId="{3093A0C0-5103-48EE-AAB5-9109FE151F1D}" destId="{6CBA6B91-6D8C-4ABE-8782-4748C57BA969}" srcOrd="6" destOrd="0" presId="urn:microsoft.com/office/officeart/2005/8/layout/list1"/>
    <dgm:cxn modelId="{EC0F15BB-085D-4321-937C-87D2D738AF54}" type="presParOf" srcId="{3093A0C0-5103-48EE-AAB5-9109FE151F1D}" destId="{672C23DB-93AE-40B9-9B40-A480164949BD}" srcOrd="7" destOrd="0" presId="urn:microsoft.com/office/officeart/2005/8/layout/list1"/>
    <dgm:cxn modelId="{7B3E8F09-3D88-42FC-AB4E-C61DBD3C2E63}" type="presParOf" srcId="{3093A0C0-5103-48EE-AAB5-9109FE151F1D}" destId="{3A5FDDBC-38E3-4E7C-8F24-6DD1D2BC6650}" srcOrd="8" destOrd="0" presId="urn:microsoft.com/office/officeart/2005/8/layout/list1"/>
    <dgm:cxn modelId="{59328B02-EE32-4B30-94A3-D70A09B9C9A9}" type="presParOf" srcId="{3A5FDDBC-38E3-4E7C-8F24-6DD1D2BC6650}" destId="{423335A4-2BDC-4FAD-BF69-A8F019287832}" srcOrd="0" destOrd="0" presId="urn:microsoft.com/office/officeart/2005/8/layout/list1"/>
    <dgm:cxn modelId="{488170D4-CED5-46DE-BA61-3AA7499DC33D}" type="presParOf" srcId="{3A5FDDBC-38E3-4E7C-8F24-6DD1D2BC6650}" destId="{1682C2A1-1DE5-4BB7-A1BD-87DF66220743}" srcOrd="1" destOrd="0" presId="urn:microsoft.com/office/officeart/2005/8/layout/list1"/>
    <dgm:cxn modelId="{08FF08CD-E825-4A5C-AF90-5D87B3FAD553}" type="presParOf" srcId="{3093A0C0-5103-48EE-AAB5-9109FE151F1D}" destId="{85F328B0-BA62-4702-97E0-93F234D7389E}" srcOrd="9" destOrd="0" presId="urn:microsoft.com/office/officeart/2005/8/layout/list1"/>
    <dgm:cxn modelId="{AC17DAAE-E99B-49D1-8603-7F87109EE923}" type="presParOf" srcId="{3093A0C0-5103-48EE-AAB5-9109FE151F1D}" destId="{FA32173C-2E24-4AD2-8E6C-88D0403FC6B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7FECC6-18AA-404A-BE08-88B464E6437B}" type="doc">
      <dgm:prSet loTypeId="urn:microsoft.com/office/officeart/2005/8/layout/hierarchy6" loCatId="hierarchy" qsTypeId="urn:microsoft.com/office/officeart/2005/8/quickstyle/simple1" qsCatId="simple" csTypeId="urn:microsoft.com/office/officeart/2005/8/colors/colorful5" csCatId="colorful" phldr="1"/>
      <dgm:spPr/>
      <dgm:t>
        <a:bodyPr/>
        <a:lstStyle/>
        <a:p>
          <a:endParaRPr lang="en-IN"/>
        </a:p>
      </dgm:t>
    </dgm:pt>
    <dgm:pt modelId="{326A4C39-D7E3-43A0-882B-359F084E973A}">
      <dgm:prSet phldrT="[Text]" custT="1"/>
      <dgm:spPr/>
      <dgm:t>
        <a:bodyPr/>
        <a:lstStyle/>
        <a:p>
          <a:r>
            <a:rPr lang="en-US" sz="2000" b="1" dirty="0"/>
            <a:t>ADMIN</a:t>
          </a:r>
          <a:endParaRPr lang="en-IN" sz="2000" b="1" dirty="0"/>
        </a:p>
      </dgm:t>
    </dgm:pt>
    <dgm:pt modelId="{8288E767-DEE3-495B-BD8A-78A04098ABBA}" type="parTrans" cxnId="{0F177301-A0A6-4ABF-A04E-4CCF740FB228}">
      <dgm:prSet/>
      <dgm:spPr/>
      <dgm:t>
        <a:bodyPr/>
        <a:lstStyle/>
        <a:p>
          <a:endParaRPr lang="en-IN"/>
        </a:p>
      </dgm:t>
    </dgm:pt>
    <dgm:pt modelId="{A9C64365-B0DC-455E-B686-15C13C511E4B}" type="sibTrans" cxnId="{0F177301-A0A6-4ABF-A04E-4CCF740FB228}">
      <dgm:prSet/>
      <dgm:spPr/>
      <dgm:t>
        <a:bodyPr/>
        <a:lstStyle/>
        <a:p>
          <a:endParaRPr lang="en-IN"/>
        </a:p>
      </dgm:t>
    </dgm:pt>
    <dgm:pt modelId="{6482714F-9A07-4DFD-91D2-9B31E8F7A4C0}" type="asst">
      <dgm:prSet phldrT="[Text]" custT="1"/>
      <dgm:spPr/>
      <dgm:t>
        <a:bodyPr/>
        <a:lstStyle/>
        <a:p>
          <a:r>
            <a:rPr lang="en-US" sz="2000" b="1" dirty="0"/>
            <a:t>Car </a:t>
          </a:r>
        </a:p>
        <a:p>
          <a:r>
            <a:rPr lang="en-US" sz="2000" b="1" dirty="0"/>
            <a:t>Availability</a:t>
          </a:r>
          <a:endParaRPr lang="en-IN" sz="2000" b="1" dirty="0"/>
        </a:p>
      </dgm:t>
    </dgm:pt>
    <dgm:pt modelId="{E8AEFB11-CD23-4106-9835-69D870AC4D8A}" type="parTrans" cxnId="{8B59B427-8358-4AEE-A09C-27A1576483C7}">
      <dgm:prSet/>
      <dgm:spPr/>
      <dgm:t>
        <a:bodyPr/>
        <a:lstStyle/>
        <a:p>
          <a:endParaRPr lang="en-IN"/>
        </a:p>
      </dgm:t>
    </dgm:pt>
    <dgm:pt modelId="{203A8AF7-EAFB-40CD-8F9B-32BDD34BBF88}" type="sibTrans" cxnId="{8B59B427-8358-4AEE-A09C-27A1576483C7}">
      <dgm:prSet/>
      <dgm:spPr/>
      <dgm:t>
        <a:bodyPr/>
        <a:lstStyle/>
        <a:p>
          <a:endParaRPr lang="en-IN"/>
        </a:p>
      </dgm:t>
    </dgm:pt>
    <dgm:pt modelId="{30C222F6-03D5-4262-9893-73643EB9BF06}" type="asst">
      <dgm:prSet phldrT="[Text]" custT="1"/>
      <dgm:spPr/>
      <dgm:t>
        <a:bodyPr/>
        <a:lstStyle/>
        <a:p>
          <a:r>
            <a:rPr lang="en-US" sz="2000" b="1" dirty="0"/>
            <a:t>Add Car</a:t>
          </a:r>
          <a:endParaRPr lang="en-IN" sz="2000" b="1" dirty="0"/>
        </a:p>
      </dgm:t>
    </dgm:pt>
    <dgm:pt modelId="{7C9A9DD3-A70D-4F44-9B76-47AEF0C5A589}" type="parTrans" cxnId="{76271BDA-A493-4A40-8F39-ADB633E5A54F}">
      <dgm:prSet/>
      <dgm:spPr/>
      <dgm:t>
        <a:bodyPr/>
        <a:lstStyle/>
        <a:p>
          <a:endParaRPr lang="en-IN"/>
        </a:p>
      </dgm:t>
    </dgm:pt>
    <dgm:pt modelId="{7611E688-1D7C-4F07-B667-031AF0C78C9C}" type="sibTrans" cxnId="{76271BDA-A493-4A40-8F39-ADB633E5A54F}">
      <dgm:prSet/>
      <dgm:spPr/>
      <dgm:t>
        <a:bodyPr/>
        <a:lstStyle/>
        <a:p>
          <a:endParaRPr lang="en-IN"/>
        </a:p>
      </dgm:t>
    </dgm:pt>
    <dgm:pt modelId="{8558C24E-5E5A-4A18-B4A6-95CC452E0DB1}" type="asst">
      <dgm:prSet phldrT="[Text]" custT="1"/>
      <dgm:spPr/>
      <dgm:t>
        <a:bodyPr/>
        <a:lstStyle/>
        <a:p>
          <a:r>
            <a:rPr lang="en-US" sz="2000" b="1" dirty="0"/>
            <a:t>Remove Car</a:t>
          </a:r>
          <a:endParaRPr lang="en-IN" sz="2000" b="1" dirty="0"/>
        </a:p>
      </dgm:t>
    </dgm:pt>
    <dgm:pt modelId="{C0AAF681-5234-4054-859E-7B3C6EB797EB}" type="parTrans" cxnId="{B9EDBF41-60E0-4A59-BC22-83643D79F687}">
      <dgm:prSet/>
      <dgm:spPr/>
      <dgm:t>
        <a:bodyPr/>
        <a:lstStyle/>
        <a:p>
          <a:endParaRPr lang="en-IN"/>
        </a:p>
      </dgm:t>
    </dgm:pt>
    <dgm:pt modelId="{2AA1F842-B172-4CB0-AE93-E57522408148}" type="sibTrans" cxnId="{B9EDBF41-60E0-4A59-BC22-83643D79F687}">
      <dgm:prSet/>
      <dgm:spPr/>
      <dgm:t>
        <a:bodyPr/>
        <a:lstStyle/>
        <a:p>
          <a:endParaRPr lang="en-IN"/>
        </a:p>
      </dgm:t>
    </dgm:pt>
    <dgm:pt modelId="{35D44EC8-775C-43D1-818D-B6F89256AA68}" type="asst">
      <dgm:prSet phldrT="[Text]" custT="1"/>
      <dgm:spPr/>
      <dgm:t>
        <a:bodyPr/>
        <a:lstStyle/>
        <a:p>
          <a:r>
            <a:rPr lang="en-US" sz="2000" b="1" dirty="0"/>
            <a:t>Payment</a:t>
          </a:r>
        </a:p>
        <a:p>
          <a:r>
            <a:rPr lang="en-US" sz="2000" b="1" dirty="0"/>
            <a:t>History</a:t>
          </a:r>
          <a:endParaRPr lang="en-IN" sz="2000" b="1" dirty="0"/>
        </a:p>
      </dgm:t>
    </dgm:pt>
    <dgm:pt modelId="{7F15B358-490B-48B6-B8BE-C60D1A8A5787}" type="parTrans" cxnId="{E2266FEC-7DA2-4B27-BC96-7B6E0980C6F2}">
      <dgm:prSet/>
      <dgm:spPr/>
      <dgm:t>
        <a:bodyPr/>
        <a:lstStyle/>
        <a:p>
          <a:endParaRPr lang="en-IN"/>
        </a:p>
      </dgm:t>
    </dgm:pt>
    <dgm:pt modelId="{4B872F8B-40EB-4F8B-A338-E539EE436DD9}" type="sibTrans" cxnId="{E2266FEC-7DA2-4B27-BC96-7B6E0980C6F2}">
      <dgm:prSet/>
      <dgm:spPr/>
      <dgm:t>
        <a:bodyPr/>
        <a:lstStyle/>
        <a:p>
          <a:endParaRPr lang="en-IN"/>
        </a:p>
      </dgm:t>
    </dgm:pt>
    <dgm:pt modelId="{5BBA3CE8-3603-404C-BB0A-530F8FD07FC0}" type="asst">
      <dgm:prSet phldrT="[Text]" custT="1"/>
      <dgm:spPr/>
      <dgm:t>
        <a:bodyPr/>
        <a:lstStyle/>
        <a:p>
          <a:r>
            <a:rPr lang="en-US" sz="2000" b="1" dirty="0"/>
            <a:t>Feedback/</a:t>
          </a:r>
        </a:p>
        <a:p>
          <a:r>
            <a:rPr lang="en-US" sz="2000" b="1" dirty="0"/>
            <a:t>Rating List</a:t>
          </a:r>
          <a:endParaRPr lang="en-IN" sz="2000" b="1" dirty="0"/>
        </a:p>
      </dgm:t>
    </dgm:pt>
    <dgm:pt modelId="{2210C110-ADBC-4807-AD46-57AB0692E63C}" type="parTrans" cxnId="{45B780C5-201F-4FF8-BF33-64C97C7DAE8D}">
      <dgm:prSet/>
      <dgm:spPr/>
      <dgm:t>
        <a:bodyPr/>
        <a:lstStyle/>
        <a:p>
          <a:endParaRPr lang="en-IN"/>
        </a:p>
      </dgm:t>
    </dgm:pt>
    <dgm:pt modelId="{A6AD435C-BC24-461B-A5BC-9ABCC4B3A9A5}" type="sibTrans" cxnId="{45B780C5-201F-4FF8-BF33-64C97C7DAE8D}">
      <dgm:prSet/>
      <dgm:spPr/>
      <dgm:t>
        <a:bodyPr/>
        <a:lstStyle/>
        <a:p>
          <a:endParaRPr lang="en-IN"/>
        </a:p>
      </dgm:t>
    </dgm:pt>
    <dgm:pt modelId="{2D35DD8B-517A-4CB1-8EC6-DF2939C47A67}" type="asst">
      <dgm:prSet phldrT="[Text]" custT="1"/>
      <dgm:spPr/>
      <dgm:t>
        <a:bodyPr/>
        <a:lstStyle/>
        <a:p>
          <a:r>
            <a:rPr lang="en-US" sz="2000" b="1" dirty="0"/>
            <a:t>Edit Profile</a:t>
          </a:r>
          <a:endParaRPr lang="en-IN" sz="2000" b="1" dirty="0"/>
        </a:p>
      </dgm:t>
    </dgm:pt>
    <dgm:pt modelId="{FB2A076F-DDF9-4D5E-9050-C95C95AC6018}" type="sibTrans" cxnId="{B7F4FF94-20E2-482C-8282-5C4C4DABC968}">
      <dgm:prSet/>
      <dgm:spPr/>
      <dgm:t>
        <a:bodyPr/>
        <a:lstStyle/>
        <a:p>
          <a:endParaRPr lang="en-IN"/>
        </a:p>
      </dgm:t>
    </dgm:pt>
    <dgm:pt modelId="{74BB208D-9EB5-4B90-9DD2-E3D7A252E352}" type="parTrans" cxnId="{B7F4FF94-20E2-482C-8282-5C4C4DABC968}">
      <dgm:prSet/>
      <dgm:spPr/>
      <dgm:t>
        <a:bodyPr/>
        <a:lstStyle/>
        <a:p>
          <a:endParaRPr lang="en-IN"/>
        </a:p>
      </dgm:t>
    </dgm:pt>
    <dgm:pt modelId="{3F895C22-4A36-4315-B7FD-0BEC39FD01E2}" type="pres">
      <dgm:prSet presAssocID="{657FECC6-18AA-404A-BE08-88B464E6437B}" presName="mainComposite" presStyleCnt="0">
        <dgm:presLayoutVars>
          <dgm:chPref val="1"/>
          <dgm:dir/>
          <dgm:animOne val="branch"/>
          <dgm:animLvl val="lvl"/>
          <dgm:resizeHandles val="exact"/>
        </dgm:presLayoutVars>
      </dgm:prSet>
      <dgm:spPr/>
    </dgm:pt>
    <dgm:pt modelId="{E52A032D-399E-42AA-8482-0767B012FF88}" type="pres">
      <dgm:prSet presAssocID="{657FECC6-18AA-404A-BE08-88B464E6437B}" presName="hierFlow" presStyleCnt="0"/>
      <dgm:spPr/>
    </dgm:pt>
    <dgm:pt modelId="{44951BDF-8AF3-4069-A73F-68A9C6AA249F}" type="pres">
      <dgm:prSet presAssocID="{657FECC6-18AA-404A-BE08-88B464E6437B}" presName="hierChild1" presStyleCnt="0">
        <dgm:presLayoutVars>
          <dgm:chPref val="1"/>
          <dgm:animOne val="branch"/>
          <dgm:animLvl val="lvl"/>
        </dgm:presLayoutVars>
      </dgm:prSet>
      <dgm:spPr/>
    </dgm:pt>
    <dgm:pt modelId="{4787EF59-42E5-4961-B717-E2C9414513D7}" type="pres">
      <dgm:prSet presAssocID="{326A4C39-D7E3-43A0-882B-359F084E973A}" presName="Name14" presStyleCnt="0"/>
      <dgm:spPr/>
    </dgm:pt>
    <dgm:pt modelId="{B1098314-A254-4D82-8CC2-31824ADA917F}" type="pres">
      <dgm:prSet presAssocID="{326A4C39-D7E3-43A0-882B-359F084E973A}" presName="level1Shape" presStyleLbl="node0" presStyleIdx="0" presStyleCnt="1" custScaleX="200951" custLinFactNeighborX="1259" custLinFactNeighborY="-9377">
        <dgm:presLayoutVars>
          <dgm:chPref val="3"/>
        </dgm:presLayoutVars>
      </dgm:prSet>
      <dgm:spPr/>
    </dgm:pt>
    <dgm:pt modelId="{E6175D8D-B84C-453B-864C-680DBB33E097}" type="pres">
      <dgm:prSet presAssocID="{326A4C39-D7E3-43A0-882B-359F084E973A}" presName="hierChild2" presStyleCnt="0"/>
      <dgm:spPr/>
    </dgm:pt>
    <dgm:pt modelId="{C7125733-2CB3-41E8-8EB9-EDF885E8B181}" type="pres">
      <dgm:prSet presAssocID="{74BB208D-9EB5-4B90-9DD2-E3D7A252E352}" presName="Name19" presStyleLbl="parChTrans1D2" presStyleIdx="0" presStyleCnt="6"/>
      <dgm:spPr/>
    </dgm:pt>
    <dgm:pt modelId="{3A62AE48-CE35-4C43-93F8-42275687F237}" type="pres">
      <dgm:prSet presAssocID="{2D35DD8B-517A-4CB1-8EC6-DF2939C47A67}" presName="Name21" presStyleCnt="0"/>
      <dgm:spPr/>
    </dgm:pt>
    <dgm:pt modelId="{16A36D9E-7BE8-457A-A6AF-879C148CBDF6}" type="pres">
      <dgm:prSet presAssocID="{2D35DD8B-517A-4CB1-8EC6-DF2939C47A67}" presName="level2Shape" presStyleLbl="asst1" presStyleIdx="0" presStyleCnt="6" custScaleX="132144" custScaleY="133770"/>
      <dgm:spPr/>
    </dgm:pt>
    <dgm:pt modelId="{B8F7263C-E407-481C-9CE8-9E6B266F9AD8}" type="pres">
      <dgm:prSet presAssocID="{2D35DD8B-517A-4CB1-8EC6-DF2939C47A67}" presName="hierChild3" presStyleCnt="0"/>
      <dgm:spPr/>
    </dgm:pt>
    <dgm:pt modelId="{6041C28E-644F-4E42-B776-3B10226A6B9D}" type="pres">
      <dgm:prSet presAssocID="{7C9A9DD3-A70D-4F44-9B76-47AEF0C5A589}" presName="Name19" presStyleLbl="parChTrans1D2" presStyleIdx="1" presStyleCnt="6"/>
      <dgm:spPr/>
    </dgm:pt>
    <dgm:pt modelId="{09A4C785-B6D4-4F5E-A825-B76247BC3BE7}" type="pres">
      <dgm:prSet presAssocID="{30C222F6-03D5-4262-9893-73643EB9BF06}" presName="Name21" presStyleCnt="0"/>
      <dgm:spPr/>
    </dgm:pt>
    <dgm:pt modelId="{65DF10CC-0048-4E9F-AE8A-1BBE392E9197}" type="pres">
      <dgm:prSet presAssocID="{30C222F6-03D5-4262-9893-73643EB9BF06}" presName="level2Shape" presStyleLbl="asst1" presStyleIdx="1" presStyleCnt="6" custScaleX="104516" custScaleY="129319"/>
      <dgm:spPr/>
    </dgm:pt>
    <dgm:pt modelId="{4C1B9627-2EE2-4C4C-BDD7-8A6347A84209}" type="pres">
      <dgm:prSet presAssocID="{30C222F6-03D5-4262-9893-73643EB9BF06}" presName="hierChild3" presStyleCnt="0"/>
      <dgm:spPr/>
    </dgm:pt>
    <dgm:pt modelId="{0B83E654-5396-4060-ACB1-159D525D977F}" type="pres">
      <dgm:prSet presAssocID="{E8AEFB11-CD23-4106-9835-69D870AC4D8A}" presName="Name19" presStyleLbl="parChTrans1D2" presStyleIdx="2" presStyleCnt="6"/>
      <dgm:spPr/>
    </dgm:pt>
    <dgm:pt modelId="{F3F7F8DC-7A69-4238-85A1-655A047247EA}" type="pres">
      <dgm:prSet presAssocID="{6482714F-9A07-4DFD-91D2-9B31E8F7A4C0}" presName="Name21" presStyleCnt="0"/>
      <dgm:spPr/>
    </dgm:pt>
    <dgm:pt modelId="{71DC5C7D-3411-4C71-81BF-6EBAB01E9BBB}" type="pres">
      <dgm:prSet presAssocID="{6482714F-9A07-4DFD-91D2-9B31E8F7A4C0}" presName="level2Shape" presStyleLbl="asst1" presStyleIdx="2" presStyleCnt="6" custScaleX="164799" custScaleY="127774"/>
      <dgm:spPr/>
    </dgm:pt>
    <dgm:pt modelId="{13E0A3D0-C8C9-41B2-912F-5199450CD0AE}" type="pres">
      <dgm:prSet presAssocID="{6482714F-9A07-4DFD-91D2-9B31E8F7A4C0}" presName="hierChild3" presStyleCnt="0"/>
      <dgm:spPr/>
    </dgm:pt>
    <dgm:pt modelId="{914F5B01-3951-419D-9A4B-463C8B2B3F3F}" type="pres">
      <dgm:prSet presAssocID="{C0AAF681-5234-4054-859E-7B3C6EB797EB}" presName="Name19" presStyleLbl="parChTrans1D2" presStyleIdx="3" presStyleCnt="6"/>
      <dgm:spPr/>
    </dgm:pt>
    <dgm:pt modelId="{DB247CCA-A4D8-4A24-9A6B-5E26A804F1A5}" type="pres">
      <dgm:prSet presAssocID="{8558C24E-5E5A-4A18-B4A6-95CC452E0DB1}" presName="Name21" presStyleCnt="0"/>
      <dgm:spPr/>
    </dgm:pt>
    <dgm:pt modelId="{C8414DDA-A458-4FDE-966F-24FA707B9219}" type="pres">
      <dgm:prSet presAssocID="{8558C24E-5E5A-4A18-B4A6-95CC452E0DB1}" presName="level2Shape" presStyleLbl="asst1" presStyleIdx="3" presStyleCnt="6" custScaleX="153213" custScaleY="131070"/>
      <dgm:spPr/>
    </dgm:pt>
    <dgm:pt modelId="{4241CBB9-521C-4394-8DC7-E22034B95867}" type="pres">
      <dgm:prSet presAssocID="{8558C24E-5E5A-4A18-B4A6-95CC452E0DB1}" presName="hierChild3" presStyleCnt="0"/>
      <dgm:spPr/>
    </dgm:pt>
    <dgm:pt modelId="{EC9C4778-046C-485E-AFB1-79597B772866}" type="pres">
      <dgm:prSet presAssocID="{7F15B358-490B-48B6-B8BE-C60D1A8A5787}" presName="Name19" presStyleLbl="parChTrans1D2" presStyleIdx="4" presStyleCnt="6"/>
      <dgm:spPr/>
    </dgm:pt>
    <dgm:pt modelId="{99E68C4D-27D9-4309-8061-EDFBADC0ABC4}" type="pres">
      <dgm:prSet presAssocID="{35D44EC8-775C-43D1-818D-B6F89256AA68}" presName="Name21" presStyleCnt="0"/>
      <dgm:spPr/>
    </dgm:pt>
    <dgm:pt modelId="{4F4EF617-BD25-4C85-A17A-82BBD4458649}" type="pres">
      <dgm:prSet presAssocID="{35D44EC8-775C-43D1-818D-B6F89256AA68}" presName="level2Shape" presStyleLbl="asst1" presStyleIdx="4" presStyleCnt="6" custScaleX="128698" custScaleY="137623"/>
      <dgm:spPr/>
    </dgm:pt>
    <dgm:pt modelId="{97A3995A-B34F-435B-8AD1-6B8AFDD1E46D}" type="pres">
      <dgm:prSet presAssocID="{35D44EC8-775C-43D1-818D-B6F89256AA68}" presName="hierChild3" presStyleCnt="0"/>
      <dgm:spPr/>
    </dgm:pt>
    <dgm:pt modelId="{FDCCA6B2-DFF8-4C88-9350-3BE4D6408BDA}" type="pres">
      <dgm:prSet presAssocID="{2210C110-ADBC-4807-AD46-57AB0692E63C}" presName="Name19" presStyleLbl="parChTrans1D2" presStyleIdx="5" presStyleCnt="6"/>
      <dgm:spPr/>
    </dgm:pt>
    <dgm:pt modelId="{435F1C27-2D3E-44C3-8233-796189505921}" type="pres">
      <dgm:prSet presAssocID="{5BBA3CE8-3603-404C-BB0A-530F8FD07FC0}" presName="Name21" presStyleCnt="0"/>
      <dgm:spPr/>
    </dgm:pt>
    <dgm:pt modelId="{041AF7D2-A673-4A74-87FD-3CCA35F22A6A}" type="pres">
      <dgm:prSet presAssocID="{5BBA3CE8-3603-404C-BB0A-530F8FD07FC0}" presName="level2Shape" presStyleLbl="asst1" presStyleIdx="5" presStyleCnt="6" custScaleX="154881" custScaleY="145020" custLinFactNeighborY="5548"/>
      <dgm:spPr/>
    </dgm:pt>
    <dgm:pt modelId="{9652D355-95F4-461D-8503-2553533DF4F7}" type="pres">
      <dgm:prSet presAssocID="{5BBA3CE8-3603-404C-BB0A-530F8FD07FC0}" presName="hierChild3" presStyleCnt="0"/>
      <dgm:spPr/>
    </dgm:pt>
    <dgm:pt modelId="{2CAF7BA3-C931-4832-B0BF-C518BF3C900A}" type="pres">
      <dgm:prSet presAssocID="{657FECC6-18AA-404A-BE08-88B464E6437B}" presName="bgShapesFlow" presStyleCnt="0"/>
      <dgm:spPr/>
    </dgm:pt>
  </dgm:ptLst>
  <dgm:cxnLst>
    <dgm:cxn modelId="{0F177301-A0A6-4ABF-A04E-4CCF740FB228}" srcId="{657FECC6-18AA-404A-BE08-88B464E6437B}" destId="{326A4C39-D7E3-43A0-882B-359F084E973A}" srcOrd="0" destOrd="0" parTransId="{8288E767-DEE3-495B-BD8A-78A04098ABBA}" sibTransId="{A9C64365-B0DC-455E-B686-15C13C511E4B}"/>
    <dgm:cxn modelId="{C5677B21-8177-4F0A-945F-2C1F5255B364}" type="presOf" srcId="{2D35DD8B-517A-4CB1-8EC6-DF2939C47A67}" destId="{16A36D9E-7BE8-457A-A6AF-879C148CBDF6}" srcOrd="0" destOrd="0" presId="urn:microsoft.com/office/officeart/2005/8/layout/hierarchy6"/>
    <dgm:cxn modelId="{E3F2CF25-1388-44F2-84FD-46B816BAE244}" type="presOf" srcId="{6482714F-9A07-4DFD-91D2-9B31E8F7A4C0}" destId="{71DC5C7D-3411-4C71-81BF-6EBAB01E9BBB}" srcOrd="0" destOrd="0" presId="urn:microsoft.com/office/officeart/2005/8/layout/hierarchy6"/>
    <dgm:cxn modelId="{8B59B427-8358-4AEE-A09C-27A1576483C7}" srcId="{326A4C39-D7E3-43A0-882B-359F084E973A}" destId="{6482714F-9A07-4DFD-91D2-9B31E8F7A4C0}" srcOrd="2" destOrd="0" parTransId="{E8AEFB11-CD23-4106-9835-69D870AC4D8A}" sibTransId="{203A8AF7-EAFB-40CD-8F9B-32BDD34BBF88}"/>
    <dgm:cxn modelId="{C1708A33-2A9C-4417-98B8-FC22A252FD66}" type="presOf" srcId="{7C9A9DD3-A70D-4F44-9B76-47AEF0C5A589}" destId="{6041C28E-644F-4E42-B776-3B10226A6B9D}" srcOrd="0" destOrd="0" presId="urn:microsoft.com/office/officeart/2005/8/layout/hierarchy6"/>
    <dgm:cxn modelId="{B9EDBF41-60E0-4A59-BC22-83643D79F687}" srcId="{326A4C39-D7E3-43A0-882B-359F084E973A}" destId="{8558C24E-5E5A-4A18-B4A6-95CC452E0DB1}" srcOrd="3" destOrd="0" parTransId="{C0AAF681-5234-4054-859E-7B3C6EB797EB}" sibTransId="{2AA1F842-B172-4CB0-AE93-E57522408148}"/>
    <dgm:cxn modelId="{24BEA76B-F6DA-4F13-A215-C9B9D4D6B802}" type="presOf" srcId="{35D44EC8-775C-43D1-818D-B6F89256AA68}" destId="{4F4EF617-BD25-4C85-A17A-82BBD4458649}" srcOrd="0" destOrd="0" presId="urn:microsoft.com/office/officeart/2005/8/layout/hierarchy6"/>
    <dgm:cxn modelId="{48EC3054-4711-43B5-8BE2-6DF81B27D6B9}" type="presOf" srcId="{C0AAF681-5234-4054-859E-7B3C6EB797EB}" destId="{914F5B01-3951-419D-9A4B-463C8B2B3F3F}" srcOrd="0" destOrd="0" presId="urn:microsoft.com/office/officeart/2005/8/layout/hierarchy6"/>
    <dgm:cxn modelId="{680C987D-FECE-40AA-9095-2A56BC01DE61}" type="presOf" srcId="{657FECC6-18AA-404A-BE08-88B464E6437B}" destId="{3F895C22-4A36-4315-B7FD-0BEC39FD01E2}" srcOrd="0" destOrd="0" presId="urn:microsoft.com/office/officeart/2005/8/layout/hierarchy6"/>
    <dgm:cxn modelId="{5F2C068C-574A-47C1-9184-C121EE29B55D}" type="presOf" srcId="{8558C24E-5E5A-4A18-B4A6-95CC452E0DB1}" destId="{C8414DDA-A458-4FDE-966F-24FA707B9219}" srcOrd="0" destOrd="0" presId="urn:microsoft.com/office/officeart/2005/8/layout/hierarchy6"/>
    <dgm:cxn modelId="{6B9DF68D-2F5D-491E-BC6C-A241EAB67FCF}" type="presOf" srcId="{7F15B358-490B-48B6-B8BE-C60D1A8A5787}" destId="{EC9C4778-046C-485E-AFB1-79597B772866}" srcOrd="0" destOrd="0" presId="urn:microsoft.com/office/officeart/2005/8/layout/hierarchy6"/>
    <dgm:cxn modelId="{B7F4FF94-20E2-482C-8282-5C4C4DABC968}" srcId="{326A4C39-D7E3-43A0-882B-359F084E973A}" destId="{2D35DD8B-517A-4CB1-8EC6-DF2939C47A67}" srcOrd="0" destOrd="0" parTransId="{74BB208D-9EB5-4B90-9DD2-E3D7A252E352}" sibTransId="{FB2A076F-DDF9-4D5E-9050-C95C95AC6018}"/>
    <dgm:cxn modelId="{F4175AAE-C5AB-4975-88C6-9CEC231C14E2}" type="presOf" srcId="{326A4C39-D7E3-43A0-882B-359F084E973A}" destId="{B1098314-A254-4D82-8CC2-31824ADA917F}" srcOrd="0" destOrd="0" presId="urn:microsoft.com/office/officeart/2005/8/layout/hierarchy6"/>
    <dgm:cxn modelId="{14679EB4-4785-417C-BE4F-DCAA945241D1}" type="presOf" srcId="{30C222F6-03D5-4262-9893-73643EB9BF06}" destId="{65DF10CC-0048-4E9F-AE8A-1BBE392E9197}" srcOrd="0" destOrd="0" presId="urn:microsoft.com/office/officeart/2005/8/layout/hierarchy6"/>
    <dgm:cxn modelId="{5F0FAAB8-71BF-485D-8E48-D213CF0B4E6A}" type="presOf" srcId="{E8AEFB11-CD23-4106-9835-69D870AC4D8A}" destId="{0B83E654-5396-4060-ACB1-159D525D977F}" srcOrd="0" destOrd="0" presId="urn:microsoft.com/office/officeart/2005/8/layout/hierarchy6"/>
    <dgm:cxn modelId="{45B780C5-201F-4FF8-BF33-64C97C7DAE8D}" srcId="{326A4C39-D7E3-43A0-882B-359F084E973A}" destId="{5BBA3CE8-3603-404C-BB0A-530F8FD07FC0}" srcOrd="5" destOrd="0" parTransId="{2210C110-ADBC-4807-AD46-57AB0692E63C}" sibTransId="{A6AD435C-BC24-461B-A5BC-9ABCC4B3A9A5}"/>
    <dgm:cxn modelId="{BA46D0D1-7F4D-4E3E-B060-D527223302FB}" type="presOf" srcId="{2210C110-ADBC-4807-AD46-57AB0692E63C}" destId="{FDCCA6B2-DFF8-4C88-9350-3BE4D6408BDA}" srcOrd="0" destOrd="0" presId="urn:microsoft.com/office/officeart/2005/8/layout/hierarchy6"/>
    <dgm:cxn modelId="{440DEBD1-00AA-4078-BD9C-A77CD917CDB4}" type="presOf" srcId="{74BB208D-9EB5-4B90-9DD2-E3D7A252E352}" destId="{C7125733-2CB3-41E8-8EB9-EDF885E8B181}" srcOrd="0" destOrd="0" presId="urn:microsoft.com/office/officeart/2005/8/layout/hierarchy6"/>
    <dgm:cxn modelId="{76271BDA-A493-4A40-8F39-ADB633E5A54F}" srcId="{326A4C39-D7E3-43A0-882B-359F084E973A}" destId="{30C222F6-03D5-4262-9893-73643EB9BF06}" srcOrd="1" destOrd="0" parTransId="{7C9A9DD3-A70D-4F44-9B76-47AEF0C5A589}" sibTransId="{7611E688-1D7C-4F07-B667-031AF0C78C9C}"/>
    <dgm:cxn modelId="{9FF9E3EB-5770-478A-BE59-D5002AE7379F}" type="presOf" srcId="{5BBA3CE8-3603-404C-BB0A-530F8FD07FC0}" destId="{041AF7D2-A673-4A74-87FD-3CCA35F22A6A}" srcOrd="0" destOrd="0" presId="urn:microsoft.com/office/officeart/2005/8/layout/hierarchy6"/>
    <dgm:cxn modelId="{E2266FEC-7DA2-4B27-BC96-7B6E0980C6F2}" srcId="{326A4C39-D7E3-43A0-882B-359F084E973A}" destId="{35D44EC8-775C-43D1-818D-B6F89256AA68}" srcOrd="4" destOrd="0" parTransId="{7F15B358-490B-48B6-B8BE-C60D1A8A5787}" sibTransId="{4B872F8B-40EB-4F8B-A338-E539EE436DD9}"/>
    <dgm:cxn modelId="{C0C37814-0504-46F4-990A-708D61B6AFF3}" type="presParOf" srcId="{3F895C22-4A36-4315-B7FD-0BEC39FD01E2}" destId="{E52A032D-399E-42AA-8482-0767B012FF88}" srcOrd="0" destOrd="0" presId="urn:microsoft.com/office/officeart/2005/8/layout/hierarchy6"/>
    <dgm:cxn modelId="{CBE485D6-B202-4C12-886D-0F985C539D13}" type="presParOf" srcId="{E52A032D-399E-42AA-8482-0767B012FF88}" destId="{44951BDF-8AF3-4069-A73F-68A9C6AA249F}" srcOrd="0" destOrd="0" presId="urn:microsoft.com/office/officeart/2005/8/layout/hierarchy6"/>
    <dgm:cxn modelId="{9860DF54-D892-4159-B123-5F699A866127}" type="presParOf" srcId="{44951BDF-8AF3-4069-A73F-68A9C6AA249F}" destId="{4787EF59-42E5-4961-B717-E2C9414513D7}" srcOrd="0" destOrd="0" presId="urn:microsoft.com/office/officeart/2005/8/layout/hierarchy6"/>
    <dgm:cxn modelId="{7FB28F4C-BF49-4832-83F4-B028195AD06C}" type="presParOf" srcId="{4787EF59-42E5-4961-B717-E2C9414513D7}" destId="{B1098314-A254-4D82-8CC2-31824ADA917F}" srcOrd="0" destOrd="0" presId="urn:microsoft.com/office/officeart/2005/8/layout/hierarchy6"/>
    <dgm:cxn modelId="{290C16C6-624F-45FF-9154-0817493CD342}" type="presParOf" srcId="{4787EF59-42E5-4961-B717-E2C9414513D7}" destId="{E6175D8D-B84C-453B-864C-680DBB33E097}" srcOrd="1" destOrd="0" presId="urn:microsoft.com/office/officeart/2005/8/layout/hierarchy6"/>
    <dgm:cxn modelId="{AAC07D92-4AAD-43BB-86C9-0435E873F739}" type="presParOf" srcId="{E6175D8D-B84C-453B-864C-680DBB33E097}" destId="{C7125733-2CB3-41E8-8EB9-EDF885E8B181}" srcOrd="0" destOrd="0" presId="urn:microsoft.com/office/officeart/2005/8/layout/hierarchy6"/>
    <dgm:cxn modelId="{EEE22BDF-78F3-4B75-B074-0D6DC3744F4B}" type="presParOf" srcId="{E6175D8D-B84C-453B-864C-680DBB33E097}" destId="{3A62AE48-CE35-4C43-93F8-42275687F237}" srcOrd="1" destOrd="0" presId="urn:microsoft.com/office/officeart/2005/8/layout/hierarchy6"/>
    <dgm:cxn modelId="{58AF77BF-F01F-4509-AF3C-F20536ED2069}" type="presParOf" srcId="{3A62AE48-CE35-4C43-93F8-42275687F237}" destId="{16A36D9E-7BE8-457A-A6AF-879C148CBDF6}" srcOrd="0" destOrd="0" presId="urn:microsoft.com/office/officeart/2005/8/layout/hierarchy6"/>
    <dgm:cxn modelId="{5F8FE544-B99D-4022-A3F1-43A096EA7126}" type="presParOf" srcId="{3A62AE48-CE35-4C43-93F8-42275687F237}" destId="{B8F7263C-E407-481C-9CE8-9E6B266F9AD8}" srcOrd="1" destOrd="0" presId="urn:microsoft.com/office/officeart/2005/8/layout/hierarchy6"/>
    <dgm:cxn modelId="{B5986F55-0A4A-40DC-BDAD-EEEDE18CB675}" type="presParOf" srcId="{E6175D8D-B84C-453B-864C-680DBB33E097}" destId="{6041C28E-644F-4E42-B776-3B10226A6B9D}" srcOrd="2" destOrd="0" presId="urn:microsoft.com/office/officeart/2005/8/layout/hierarchy6"/>
    <dgm:cxn modelId="{B1564190-5794-4FB7-968F-DE433715A107}" type="presParOf" srcId="{E6175D8D-B84C-453B-864C-680DBB33E097}" destId="{09A4C785-B6D4-4F5E-A825-B76247BC3BE7}" srcOrd="3" destOrd="0" presId="urn:microsoft.com/office/officeart/2005/8/layout/hierarchy6"/>
    <dgm:cxn modelId="{B2C242CE-A804-4032-A29A-23F89A36C03D}" type="presParOf" srcId="{09A4C785-B6D4-4F5E-A825-B76247BC3BE7}" destId="{65DF10CC-0048-4E9F-AE8A-1BBE392E9197}" srcOrd="0" destOrd="0" presId="urn:microsoft.com/office/officeart/2005/8/layout/hierarchy6"/>
    <dgm:cxn modelId="{23F1F76B-D5B5-4B45-9CA9-86005F60EE2A}" type="presParOf" srcId="{09A4C785-B6D4-4F5E-A825-B76247BC3BE7}" destId="{4C1B9627-2EE2-4C4C-BDD7-8A6347A84209}" srcOrd="1" destOrd="0" presId="urn:microsoft.com/office/officeart/2005/8/layout/hierarchy6"/>
    <dgm:cxn modelId="{E34A47FB-F14B-4A66-98DB-014D668CDB4E}" type="presParOf" srcId="{E6175D8D-B84C-453B-864C-680DBB33E097}" destId="{0B83E654-5396-4060-ACB1-159D525D977F}" srcOrd="4" destOrd="0" presId="urn:microsoft.com/office/officeart/2005/8/layout/hierarchy6"/>
    <dgm:cxn modelId="{093E22BD-4B73-428B-BC85-E8861916E93C}" type="presParOf" srcId="{E6175D8D-B84C-453B-864C-680DBB33E097}" destId="{F3F7F8DC-7A69-4238-85A1-655A047247EA}" srcOrd="5" destOrd="0" presId="urn:microsoft.com/office/officeart/2005/8/layout/hierarchy6"/>
    <dgm:cxn modelId="{997A79F1-3361-4EDE-9627-1A209AEEEE6B}" type="presParOf" srcId="{F3F7F8DC-7A69-4238-85A1-655A047247EA}" destId="{71DC5C7D-3411-4C71-81BF-6EBAB01E9BBB}" srcOrd="0" destOrd="0" presId="urn:microsoft.com/office/officeart/2005/8/layout/hierarchy6"/>
    <dgm:cxn modelId="{F00371DE-8143-478B-9229-D7C9D824F096}" type="presParOf" srcId="{F3F7F8DC-7A69-4238-85A1-655A047247EA}" destId="{13E0A3D0-C8C9-41B2-912F-5199450CD0AE}" srcOrd="1" destOrd="0" presId="urn:microsoft.com/office/officeart/2005/8/layout/hierarchy6"/>
    <dgm:cxn modelId="{7A1DA791-4217-42BF-B7ED-C65AA811BFCE}" type="presParOf" srcId="{E6175D8D-B84C-453B-864C-680DBB33E097}" destId="{914F5B01-3951-419D-9A4B-463C8B2B3F3F}" srcOrd="6" destOrd="0" presId="urn:microsoft.com/office/officeart/2005/8/layout/hierarchy6"/>
    <dgm:cxn modelId="{449146AB-F7F6-4B00-B00F-C2AA40869FD8}" type="presParOf" srcId="{E6175D8D-B84C-453B-864C-680DBB33E097}" destId="{DB247CCA-A4D8-4A24-9A6B-5E26A804F1A5}" srcOrd="7" destOrd="0" presId="urn:microsoft.com/office/officeart/2005/8/layout/hierarchy6"/>
    <dgm:cxn modelId="{A854B5F6-AFA4-439F-8D31-AAB6A85266CB}" type="presParOf" srcId="{DB247CCA-A4D8-4A24-9A6B-5E26A804F1A5}" destId="{C8414DDA-A458-4FDE-966F-24FA707B9219}" srcOrd="0" destOrd="0" presId="urn:microsoft.com/office/officeart/2005/8/layout/hierarchy6"/>
    <dgm:cxn modelId="{49B9F1F5-1D78-43C1-9252-D416F9B24E05}" type="presParOf" srcId="{DB247CCA-A4D8-4A24-9A6B-5E26A804F1A5}" destId="{4241CBB9-521C-4394-8DC7-E22034B95867}" srcOrd="1" destOrd="0" presId="urn:microsoft.com/office/officeart/2005/8/layout/hierarchy6"/>
    <dgm:cxn modelId="{98580F11-6245-48B6-9EB5-1E68B174A361}" type="presParOf" srcId="{E6175D8D-B84C-453B-864C-680DBB33E097}" destId="{EC9C4778-046C-485E-AFB1-79597B772866}" srcOrd="8" destOrd="0" presId="urn:microsoft.com/office/officeart/2005/8/layout/hierarchy6"/>
    <dgm:cxn modelId="{DF1A4058-8671-469B-B48C-A26BA5F61D96}" type="presParOf" srcId="{E6175D8D-B84C-453B-864C-680DBB33E097}" destId="{99E68C4D-27D9-4309-8061-EDFBADC0ABC4}" srcOrd="9" destOrd="0" presId="urn:microsoft.com/office/officeart/2005/8/layout/hierarchy6"/>
    <dgm:cxn modelId="{5B8FA92F-BBA7-4B8E-B1F3-D5E57690BE8C}" type="presParOf" srcId="{99E68C4D-27D9-4309-8061-EDFBADC0ABC4}" destId="{4F4EF617-BD25-4C85-A17A-82BBD4458649}" srcOrd="0" destOrd="0" presId="urn:microsoft.com/office/officeart/2005/8/layout/hierarchy6"/>
    <dgm:cxn modelId="{0C6932C6-DAB5-4923-9C9E-891A8880FDDC}" type="presParOf" srcId="{99E68C4D-27D9-4309-8061-EDFBADC0ABC4}" destId="{97A3995A-B34F-435B-8AD1-6B8AFDD1E46D}" srcOrd="1" destOrd="0" presId="urn:microsoft.com/office/officeart/2005/8/layout/hierarchy6"/>
    <dgm:cxn modelId="{8A430D4C-6063-49D2-A1EA-F74873B764F1}" type="presParOf" srcId="{E6175D8D-B84C-453B-864C-680DBB33E097}" destId="{FDCCA6B2-DFF8-4C88-9350-3BE4D6408BDA}" srcOrd="10" destOrd="0" presId="urn:microsoft.com/office/officeart/2005/8/layout/hierarchy6"/>
    <dgm:cxn modelId="{FB6738AC-9A2A-4BF6-A256-B4FA989747FA}" type="presParOf" srcId="{E6175D8D-B84C-453B-864C-680DBB33E097}" destId="{435F1C27-2D3E-44C3-8233-796189505921}" srcOrd="11" destOrd="0" presId="urn:microsoft.com/office/officeart/2005/8/layout/hierarchy6"/>
    <dgm:cxn modelId="{C746122F-9E6D-4D84-ACD0-6922ED25A372}" type="presParOf" srcId="{435F1C27-2D3E-44C3-8233-796189505921}" destId="{041AF7D2-A673-4A74-87FD-3CCA35F22A6A}" srcOrd="0" destOrd="0" presId="urn:microsoft.com/office/officeart/2005/8/layout/hierarchy6"/>
    <dgm:cxn modelId="{6519135E-4D7F-4054-9EF0-FF89C4DE7846}" type="presParOf" srcId="{435F1C27-2D3E-44C3-8233-796189505921}" destId="{9652D355-95F4-461D-8503-2553533DF4F7}" srcOrd="1" destOrd="0" presId="urn:microsoft.com/office/officeart/2005/8/layout/hierarchy6"/>
    <dgm:cxn modelId="{AA685A3C-5902-48FA-91ED-8AD22A0E7C5E}" type="presParOf" srcId="{3F895C22-4A36-4315-B7FD-0BEC39FD01E2}" destId="{2CAF7BA3-C931-4832-B0BF-C518BF3C900A}"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027E3B-D19C-4516-A839-06032AAD2212}" type="doc">
      <dgm:prSet loTypeId="urn:microsoft.com/office/officeart/2005/8/layout/hierarchy6" loCatId="hierarchy" qsTypeId="urn:microsoft.com/office/officeart/2005/8/quickstyle/simple4" qsCatId="simple" csTypeId="urn:microsoft.com/office/officeart/2005/8/colors/colorful5" csCatId="colorful" phldr="1"/>
      <dgm:spPr/>
      <dgm:t>
        <a:bodyPr/>
        <a:lstStyle/>
        <a:p>
          <a:endParaRPr lang="en-IN"/>
        </a:p>
      </dgm:t>
    </dgm:pt>
    <dgm:pt modelId="{022972DA-9EC1-47FA-8409-49ED745301E3}">
      <dgm:prSet phldrT="[Text]" custT="1"/>
      <dgm:spPr/>
      <dgm:t>
        <a:bodyPr/>
        <a:lstStyle/>
        <a:p>
          <a:r>
            <a:rPr lang="en-US" sz="2800" b="1" dirty="0">
              <a:latin typeface="Times New Roman" panose="02020603050405020304" pitchFamily="18" charset="0"/>
              <a:cs typeface="Times New Roman" panose="02020603050405020304" pitchFamily="18" charset="0"/>
            </a:rPr>
            <a:t>Employee</a:t>
          </a:r>
          <a:endParaRPr lang="en-IN" sz="2800" b="1" dirty="0">
            <a:latin typeface="Times New Roman" panose="02020603050405020304" pitchFamily="18" charset="0"/>
            <a:cs typeface="Times New Roman" panose="02020603050405020304" pitchFamily="18" charset="0"/>
          </a:endParaRPr>
        </a:p>
      </dgm:t>
    </dgm:pt>
    <dgm:pt modelId="{D4A03F5D-2748-4CEF-8F82-70386B816E70}" type="parTrans" cxnId="{B7767923-2014-4BDD-9D86-7A2A0A638F20}">
      <dgm:prSet/>
      <dgm:spPr/>
      <dgm:t>
        <a:bodyPr/>
        <a:lstStyle/>
        <a:p>
          <a:endParaRPr lang="en-IN"/>
        </a:p>
      </dgm:t>
    </dgm:pt>
    <dgm:pt modelId="{5664CBD1-4AA8-4832-879D-99AB85D2DA9D}" type="sibTrans" cxnId="{B7767923-2014-4BDD-9D86-7A2A0A638F20}">
      <dgm:prSet/>
      <dgm:spPr/>
      <dgm:t>
        <a:bodyPr/>
        <a:lstStyle/>
        <a:p>
          <a:endParaRPr lang="en-IN"/>
        </a:p>
      </dgm:t>
    </dgm:pt>
    <dgm:pt modelId="{443FBF35-F375-4287-BF25-A98AA7C60FBE}" type="asst">
      <dgm:prSet phldrT="[Text]"/>
      <dgm:spPr/>
      <dgm:t>
        <a:bodyPr/>
        <a:lstStyle/>
        <a:p>
          <a:r>
            <a:rPr lang="en-IN" b="1" dirty="0"/>
            <a:t>Car</a:t>
          </a:r>
        </a:p>
        <a:p>
          <a:r>
            <a:rPr lang="en-IN" b="1" dirty="0"/>
            <a:t>Availablity</a:t>
          </a:r>
        </a:p>
      </dgm:t>
    </dgm:pt>
    <dgm:pt modelId="{EB932A7F-573E-4152-BB8D-186BE3D630C4}" type="parTrans" cxnId="{C80E2660-FD49-43A4-B102-D3D3BD858EFA}">
      <dgm:prSet/>
      <dgm:spPr/>
      <dgm:t>
        <a:bodyPr/>
        <a:lstStyle/>
        <a:p>
          <a:endParaRPr lang="en-IN"/>
        </a:p>
      </dgm:t>
    </dgm:pt>
    <dgm:pt modelId="{23636152-C8F0-4365-87EA-3A950D5CA981}" type="sibTrans" cxnId="{C80E2660-FD49-43A4-B102-D3D3BD858EFA}">
      <dgm:prSet/>
      <dgm:spPr/>
      <dgm:t>
        <a:bodyPr/>
        <a:lstStyle/>
        <a:p>
          <a:endParaRPr lang="en-IN"/>
        </a:p>
      </dgm:t>
    </dgm:pt>
    <dgm:pt modelId="{B0FFE3C6-FA2C-47F8-A953-4178A3D38FD9}">
      <dgm:prSet phldrT="[Text]"/>
      <dgm:spPr/>
      <dgm:t>
        <a:bodyPr/>
        <a:lstStyle/>
        <a:p>
          <a:r>
            <a:rPr lang="en-IN" b="1" dirty="0"/>
            <a:t>Remove</a:t>
          </a:r>
        </a:p>
        <a:p>
          <a:r>
            <a:rPr lang="en-IN" b="1" dirty="0"/>
            <a:t> Car</a:t>
          </a:r>
        </a:p>
      </dgm:t>
    </dgm:pt>
    <dgm:pt modelId="{3629824B-C2DA-4008-B688-121212229634}" type="parTrans" cxnId="{7F035CFE-6EB9-48D7-AD75-76B1B239B02A}">
      <dgm:prSet/>
      <dgm:spPr/>
      <dgm:t>
        <a:bodyPr/>
        <a:lstStyle/>
        <a:p>
          <a:endParaRPr lang="en-IN"/>
        </a:p>
      </dgm:t>
    </dgm:pt>
    <dgm:pt modelId="{1991E876-93C9-4EF2-A49F-C19C51FC4BA7}" type="sibTrans" cxnId="{7F035CFE-6EB9-48D7-AD75-76B1B239B02A}">
      <dgm:prSet/>
      <dgm:spPr/>
      <dgm:t>
        <a:bodyPr/>
        <a:lstStyle/>
        <a:p>
          <a:endParaRPr lang="en-IN"/>
        </a:p>
      </dgm:t>
    </dgm:pt>
    <dgm:pt modelId="{0F8DDECD-9EC0-4200-918E-E3B027AC6352}">
      <dgm:prSet phldrT="[Text]"/>
      <dgm:spPr/>
      <dgm:t>
        <a:bodyPr/>
        <a:lstStyle/>
        <a:p>
          <a:r>
            <a:rPr lang="en-IN" b="1" dirty="0"/>
            <a:t>Edit</a:t>
          </a:r>
          <a:r>
            <a:rPr lang="en-IN" b="1" baseline="0" dirty="0"/>
            <a:t> Profile</a:t>
          </a:r>
          <a:endParaRPr lang="en-IN" b="1" dirty="0"/>
        </a:p>
      </dgm:t>
    </dgm:pt>
    <dgm:pt modelId="{1AA4FE2E-0E53-40E0-8ED0-131EF83388D2}" type="parTrans" cxnId="{6CC175D1-4A35-4B33-BFAF-6974548E72FE}">
      <dgm:prSet/>
      <dgm:spPr/>
      <dgm:t>
        <a:bodyPr/>
        <a:lstStyle/>
        <a:p>
          <a:endParaRPr lang="en-IN"/>
        </a:p>
      </dgm:t>
    </dgm:pt>
    <dgm:pt modelId="{DA4528F4-3585-4565-8920-285A14447812}" type="sibTrans" cxnId="{6CC175D1-4A35-4B33-BFAF-6974548E72FE}">
      <dgm:prSet/>
      <dgm:spPr/>
      <dgm:t>
        <a:bodyPr/>
        <a:lstStyle/>
        <a:p>
          <a:endParaRPr lang="en-IN"/>
        </a:p>
      </dgm:t>
    </dgm:pt>
    <dgm:pt modelId="{04FC4900-4CDA-49DD-867C-28FA11956327}" type="asst">
      <dgm:prSet/>
      <dgm:spPr/>
      <dgm:t>
        <a:bodyPr/>
        <a:lstStyle/>
        <a:p>
          <a:r>
            <a:rPr lang="en-IN" b="1" dirty="0"/>
            <a:t>Booking</a:t>
          </a:r>
        </a:p>
        <a:p>
          <a:r>
            <a:rPr lang="en-IN" b="1" dirty="0"/>
            <a:t>List</a:t>
          </a:r>
        </a:p>
      </dgm:t>
    </dgm:pt>
    <dgm:pt modelId="{16D01F4E-8CE9-426D-B68E-03505E70C5B6}" type="parTrans" cxnId="{484D2F2B-5C77-487B-9B96-C88CC031D554}">
      <dgm:prSet/>
      <dgm:spPr/>
      <dgm:t>
        <a:bodyPr/>
        <a:lstStyle/>
        <a:p>
          <a:endParaRPr lang="en-IN"/>
        </a:p>
      </dgm:t>
    </dgm:pt>
    <dgm:pt modelId="{2036753C-803D-4014-9383-FDDB6C77EE97}" type="sibTrans" cxnId="{484D2F2B-5C77-487B-9B96-C88CC031D554}">
      <dgm:prSet/>
      <dgm:spPr/>
      <dgm:t>
        <a:bodyPr/>
        <a:lstStyle/>
        <a:p>
          <a:endParaRPr lang="en-IN"/>
        </a:p>
      </dgm:t>
    </dgm:pt>
    <dgm:pt modelId="{FC78CF91-6072-4F95-A8A0-0E6135C38C89}" type="pres">
      <dgm:prSet presAssocID="{89027E3B-D19C-4516-A839-06032AAD2212}" presName="mainComposite" presStyleCnt="0">
        <dgm:presLayoutVars>
          <dgm:chPref val="1"/>
          <dgm:dir/>
          <dgm:animOne val="branch"/>
          <dgm:animLvl val="lvl"/>
          <dgm:resizeHandles val="exact"/>
        </dgm:presLayoutVars>
      </dgm:prSet>
      <dgm:spPr/>
    </dgm:pt>
    <dgm:pt modelId="{B6829ABD-19AA-4D29-A6BC-7F575B6DB102}" type="pres">
      <dgm:prSet presAssocID="{89027E3B-D19C-4516-A839-06032AAD2212}" presName="hierFlow" presStyleCnt="0"/>
      <dgm:spPr/>
    </dgm:pt>
    <dgm:pt modelId="{3656F54C-327A-49F2-823B-DB815BDF967C}" type="pres">
      <dgm:prSet presAssocID="{89027E3B-D19C-4516-A839-06032AAD2212}" presName="hierChild1" presStyleCnt="0">
        <dgm:presLayoutVars>
          <dgm:chPref val="1"/>
          <dgm:animOne val="branch"/>
          <dgm:animLvl val="lvl"/>
        </dgm:presLayoutVars>
      </dgm:prSet>
      <dgm:spPr/>
    </dgm:pt>
    <dgm:pt modelId="{BC059662-AB7A-4181-A2B1-9D74956DFAE5}" type="pres">
      <dgm:prSet presAssocID="{022972DA-9EC1-47FA-8409-49ED745301E3}" presName="Name14" presStyleCnt="0"/>
      <dgm:spPr/>
    </dgm:pt>
    <dgm:pt modelId="{9EBE6D1A-4C45-4253-AE4D-B93FC3AC4CF3}" type="pres">
      <dgm:prSet presAssocID="{022972DA-9EC1-47FA-8409-49ED745301E3}" presName="level1Shape" presStyleLbl="node0" presStyleIdx="0" presStyleCnt="1" custScaleX="118854" custScaleY="38795">
        <dgm:presLayoutVars>
          <dgm:chPref val="3"/>
        </dgm:presLayoutVars>
      </dgm:prSet>
      <dgm:spPr/>
    </dgm:pt>
    <dgm:pt modelId="{F57733FE-FF35-499E-96C0-F98399CF8186}" type="pres">
      <dgm:prSet presAssocID="{022972DA-9EC1-47FA-8409-49ED745301E3}" presName="hierChild2" presStyleCnt="0"/>
      <dgm:spPr/>
    </dgm:pt>
    <dgm:pt modelId="{2308E9B3-3FE0-46B6-97BD-426A95B3C1E0}" type="pres">
      <dgm:prSet presAssocID="{EB932A7F-573E-4152-BB8D-186BE3D630C4}" presName="Name19" presStyleLbl="parChTrans1D2" presStyleIdx="0" presStyleCnt="4"/>
      <dgm:spPr/>
    </dgm:pt>
    <dgm:pt modelId="{A42B73B3-3C31-41EE-8DD4-45685A27EFFC}" type="pres">
      <dgm:prSet presAssocID="{443FBF35-F375-4287-BF25-A98AA7C60FBE}" presName="Name21" presStyleCnt="0"/>
      <dgm:spPr/>
    </dgm:pt>
    <dgm:pt modelId="{D2B95967-A5F0-49EB-9348-1C635F17317A}" type="pres">
      <dgm:prSet presAssocID="{443FBF35-F375-4287-BF25-A98AA7C60FBE}" presName="level2Shape" presStyleLbl="asst1" presStyleIdx="0" presStyleCnt="2" custScaleX="48252" custScaleY="71462"/>
      <dgm:spPr/>
    </dgm:pt>
    <dgm:pt modelId="{B153CC60-586F-4A22-BF90-5D69B7C8CA43}" type="pres">
      <dgm:prSet presAssocID="{443FBF35-F375-4287-BF25-A98AA7C60FBE}" presName="hierChild3" presStyleCnt="0"/>
      <dgm:spPr/>
    </dgm:pt>
    <dgm:pt modelId="{6076D223-0E01-4F1C-8E62-49C6AA819CF6}" type="pres">
      <dgm:prSet presAssocID="{16D01F4E-8CE9-426D-B68E-03505E70C5B6}" presName="Name19" presStyleLbl="parChTrans1D2" presStyleIdx="1" presStyleCnt="4"/>
      <dgm:spPr/>
    </dgm:pt>
    <dgm:pt modelId="{CF00F51E-DB09-450E-BBCB-02C70240DA15}" type="pres">
      <dgm:prSet presAssocID="{04FC4900-4CDA-49DD-867C-28FA11956327}" presName="Name21" presStyleCnt="0"/>
      <dgm:spPr/>
    </dgm:pt>
    <dgm:pt modelId="{627E345D-F578-4538-8865-8A52DFFF46DB}" type="pres">
      <dgm:prSet presAssocID="{04FC4900-4CDA-49DD-867C-28FA11956327}" presName="level2Shape" presStyleLbl="asst1" presStyleIdx="1" presStyleCnt="2" custScaleX="38058" custScaleY="65255"/>
      <dgm:spPr/>
    </dgm:pt>
    <dgm:pt modelId="{E54879BF-6203-44E3-AD00-7C7703BFBCFB}" type="pres">
      <dgm:prSet presAssocID="{04FC4900-4CDA-49DD-867C-28FA11956327}" presName="hierChild3" presStyleCnt="0"/>
      <dgm:spPr/>
    </dgm:pt>
    <dgm:pt modelId="{C828B6F4-D5CB-4627-97C0-33163AB63E52}" type="pres">
      <dgm:prSet presAssocID="{3629824B-C2DA-4008-B688-121212229634}" presName="Name19" presStyleLbl="parChTrans1D2" presStyleIdx="2" presStyleCnt="4"/>
      <dgm:spPr/>
    </dgm:pt>
    <dgm:pt modelId="{E8B5000D-6360-4EEE-AF71-BF3D7D4F23BD}" type="pres">
      <dgm:prSet presAssocID="{B0FFE3C6-FA2C-47F8-A953-4178A3D38FD9}" presName="Name21" presStyleCnt="0"/>
      <dgm:spPr/>
    </dgm:pt>
    <dgm:pt modelId="{01825AAD-D7D8-4CCB-A516-9CAED8AA9886}" type="pres">
      <dgm:prSet presAssocID="{B0FFE3C6-FA2C-47F8-A953-4178A3D38FD9}" presName="level2Shape" presStyleLbl="node2" presStyleIdx="0" presStyleCnt="2" custScaleX="49221" custScaleY="65253"/>
      <dgm:spPr/>
    </dgm:pt>
    <dgm:pt modelId="{5C3806AC-4CDC-47D3-B974-BCDBE6C1E9F3}" type="pres">
      <dgm:prSet presAssocID="{B0FFE3C6-FA2C-47F8-A953-4178A3D38FD9}" presName="hierChild3" presStyleCnt="0"/>
      <dgm:spPr/>
    </dgm:pt>
    <dgm:pt modelId="{8290502F-CAB8-41B9-A472-473D3479FC6E}" type="pres">
      <dgm:prSet presAssocID="{1AA4FE2E-0E53-40E0-8ED0-131EF83388D2}" presName="Name19" presStyleLbl="parChTrans1D2" presStyleIdx="3" presStyleCnt="4"/>
      <dgm:spPr/>
    </dgm:pt>
    <dgm:pt modelId="{D1FBF025-F0F2-4C1F-AD36-B35634B5007A}" type="pres">
      <dgm:prSet presAssocID="{0F8DDECD-9EC0-4200-918E-E3B027AC6352}" presName="Name21" presStyleCnt="0"/>
      <dgm:spPr/>
    </dgm:pt>
    <dgm:pt modelId="{FD792E74-EB45-4F1F-A12F-F9D3FF983475}" type="pres">
      <dgm:prSet presAssocID="{0F8DDECD-9EC0-4200-918E-E3B027AC6352}" presName="level2Shape" presStyleLbl="node2" presStyleIdx="1" presStyleCnt="2" custScaleX="43590" custScaleY="72403"/>
      <dgm:spPr/>
    </dgm:pt>
    <dgm:pt modelId="{F6F02189-9DAA-4F1F-AA93-8E87F8504648}" type="pres">
      <dgm:prSet presAssocID="{0F8DDECD-9EC0-4200-918E-E3B027AC6352}" presName="hierChild3" presStyleCnt="0"/>
      <dgm:spPr/>
    </dgm:pt>
    <dgm:pt modelId="{C3809BCB-03D1-4B85-85EA-E4D7DCABC8C5}" type="pres">
      <dgm:prSet presAssocID="{89027E3B-D19C-4516-A839-06032AAD2212}" presName="bgShapesFlow" presStyleCnt="0"/>
      <dgm:spPr/>
    </dgm:pt>
  </dgm:ptLst>
  <dgm:cxnLst>
    <dgm:cxn modelId="{986D0D05-B02B-47EF-9153-82F9537F6CA0}" type="presOf" srcId="{16D01F4E-8CE9-426D-B68E-03505E70C5B6}" destId="{6076D223-0E01-4F1C-8E62-49C6AA819CF6}" srcOrd="0" destOrd="0" presId="urn:microsoft.com/office/officeart/2005/8/layout/hierarchy6"/>
    <dgm:cxn modelId="{901E850C-25D8-4379-B2FB-46A899667C0C}" type="presOf" srcId="{3629824B-C2DA-4008-B688-121212229634}" destId="{C828B6F4-D5CB-4627-97C0-33163AB63E52}" srcOrd="0" destOrd="0" presId="urn:microsoft.com/office/officeart/2005/8/layout/hierarchy6"/>
    <dgm:cxn modelId="{B7767923-2014-4BDD-9D86-7A2A0A638F20}" srcId="{89027E3B-D19C-4516-A839-06032AAD2212}" destId="{022972DA-9EC1-47FA-8409-49ED745301E3}" srcOrd="0" destOrd="0" parTransId="{D4A03F5D-2748-4CEF-8F82-70386B816E70}" sibTransId="{5664CBD1-4AA8-4832-879D-99AB85D2DA9D}"/>
    <dgm:cxn modelId="{484D2F2B-5C77-487B-9B96-C88CC031D554}" srcId="{022972DA-9EC1-47FA-8409-49ED745301E3}" destId="{04FC4900-4CDA-49DD-867C-28FA11956327}" srcOrd="1" destOrd="0" parTransId="{16D01F4E-8CE9-426D-B68E-03505E70C5B6}" sibTransId="{2036753C-803D-4014-9383-FDDB6C77EE97}"/>
    <dgm:cxn modelId="{0BC65A2F-CCE1-4D28-959E-282B143DA993}" type="presOf" srcId="{0F8DDECD-9EC0-4200-918E-E3B027AC6352}" destId="{FD792E74-EB45-4F1F-A12F-F9D3FF983475}" srcOrd="0" destOrd="0" presId="urn:microsoft.com/office/officeart/2005/8/layout/hierarchy6"/>
    <dgm:cxn modelId="{C80E2660-FD49-43A4-B102-D3D3BD858EFA}" srcId="{022972DA-9EC1-47FA-8409-49ED745301E3}" destId="{443FBF35-F375-4287-BF25-A98AA7C60FBE}" srcOrd="0" destOrd="0" parTransId="{EB932A7F-573E-4152-BB8D-186BE3D630C4}" sibTransId="{23636152-C8F0-4365-87EA-3A950D5CA981}"/>
    <dgm:cxn modelId="{5CFC3B69-FA31-4E7C-A24E-5F01183F818A}" type="presOf" srcId="{EB932A7F-573E-4152-BB8D-186BE3D630C4}" destId="{2308E9B3-3FE0-46B6-97BD-426A95B3C1E0}" srcOrd="0" destOrd="0" presId="urn:microsoft.com/office/officeart/2005/8/layout/hierarchy6"/>
    <dgm:cxn modelId="{40540E56-2ED7-41FE-97DF-EA7655890C94}" type="presOf" srcId="{443FBF35-F375-4287-BF25-A98AA7C60FBE}" destId="{D2B95967-A5F0-49EB-9348-1C635F17317A}" srcOrd="0" destOrd="0" presId="urn:microsoft.com/office/officeart/2005/8/layout/hierarchy6"/>
    <dgm:cxn modelId="{601E0E9D-B2B1-439D-A3D0-0A5E08C47A11}" type="presOf" srcId="{89027E3B-D19C-4516-A839-06032AAD2212}" destId="{FC78CF91-6072-4F95-A8A0-0E6135C38C89}" srcOrd="0" destOrd="0" presId="urn:microsoft.com/office/officeart/2005/8/layout/hierarchy6"/>
    <dgm:cxn modelId="{ECB272A0-BBE3-4081-AF90-9C3AF3BB23CD}" type="presOf" srcId="{1AA4FE2E-0E53-40E0-8ED0-131EF83388D2}" destId="{8290502F-CAB8-41B9-A472-473D3479FC6E}" srcOrd="0" destOrd="0" presId="urn:microsoft.com/office/officeart/2005/8/layout/hierarchy6"/>
    <dgm:cxn modelId="{8CFAD2B1-CF3A-4789-9543-BD15D1380305}" type="presOf" srcId="{B0FFE3C6-FA2C-47F8-A953-4178A3D38FD9}" destId="{01825AAD-D7D8-4CCB-A516-9CAED8AA9886}" srcOrd="0" destOrd="0" presId="urn:microsoft.com/office/officeart/2005/8/layout/hierarchy6"/>
    <dgm:cxn modelId="{F3DB1EC6-F59D-4655-B27B-6385679A1705}" type="presOf" srcId="{022972DA-9EC1-47FA-8409-49ED745301E3}" destId="{9EBE6D1A-4C45-4253-AE4D-B93FC3AC4CF3}" srcOrd="0" destOrd="0" presId="urn:microsoft.com/office/officeart/2005/8/layout/hierarchy6"/>
    <dgm:cxn modelId="{7D03D9CA-337B-4410-8D1E-CE683028CB4F}" type="presOf" srcId="{04FC4900-4CDA-49DD-867C-28FA11956327}" destId="{627E345D-F578-4538-8865-8A52DFFF46DB}" srcOrd="0" destOrd="0" presId="urn:microsoft.com/office/officeart/2005/8/layout/hierarchy6"/>
    <dgm:cxn modelId="{6CC175D1-4A35-4B33-BFAF-6974548E72FE}" srcId="{022972DA-9EC1-47FA-8409-49ED745301E3}" destId="{0F8DDECD-9EC0-4200-918E-E3B027AC6352}" srcOrd="3" destOrd="0" parTransId="{1AA4FE2E-0E53-40E0-8ED0-131EF83388D2}" sibTransId="{DA4528F4-3585-4565-8920-285A14447812}"/>
    <dgm:cxn modelId="{7F035CFE-6EB9-48D7-AD75-76B1B239B02A}" srcId="{022972DA-9EC1-47FA-8409-49ED745301E3}" destId="{B0FFE3C6-FA2C-47F8-A953-4178A3D38FD9}" srcOrd="2" destOrd="0" parTransId="{3629824B-C2DA-4008-B688-121212229634}" sibTransId="{1991E876-93C9-4EF2-A49F-C19C51FC4BA7}"/>
    <dgm:cxn modelId="{AFDD7A18-D1F2-44AF-A868-7BC18EEEB4C4}" type="presParOf" srcId="{FC78CF91-6072-4F95-A8A0-0E6135C38C89}" destId="{B6829ABD-19AA-4D29-A6BC-7F575B6DB102}" srcOrd="0" destOrd="0" presId="urn:microsoft.com/office/officeart/2005/8/layout/hierarchy6"/>
    <dgm:cxn modelId="{60F6075C-9F15-45AD-85D9-7C2344E497B6}" type="presParOf" srcId="{B6829ABD-19AA-4D29-A6BC-7F575B6DB102}" destId="{3656F54C-327A-49F2-823B-DB815BDF967C}" srcOrd="0" destOrd="0" presId="urn:microsoft.com/office/officeart/2005/8/layout/hierarchy6"/>
    <dgm:cxn modelId="{D51FA2F0-56CA-4CEF-BCD5-EE55D166AB02}" type="presParOf" srcId="{3656F54C-327A-49F2-823B-DB815BDF967C}" destId="{BC059662-AB7A-4181-A2B1-9D74956DFAE5}" srcOrd="0" destOrd="0" presId="urn:microsoft.com/office/officeart/2005/8/layout/hierarchy6"/>
    <dgm:cxn modelId="{F688A837-2636-493A-82FC-DCF48D123080}" type="presParOf" srcId="{BC059662-AB7A-4181-A2B1-9D74956DFAE5}" destId="{9EBE6D1A-4C45-4253-AE4D-B93FC3AC4CF3}" srcOrd="0" destOrd="0" presId="urn:microsoft.com/office/officeart/2005/8/layout/hierarchy6"/>
    <dgm:cxn modelId="{AABA6067-8231-4724-BBEC-9723EC74200D}" type="presParOf" srcId="{BC059662-AB7A-4181-A2B1-9D74956DFAE5}" destId="{F57733FE-FF35-499E-96C0-F98399CF8186}" srcOrd="1" destOrd="0" presId="urn:microsoft.com/office/officeart/2005/8/layout/hierarchy6"/>
    <dgm:cxn modelId="{55910699-ED52-4415-A133-8C6A92E3052D}" type="presParOf" srcId="{F57733FE-FF35-499E-96C0-F98399CF8186}" destId="{2308E9B3-3FE0-46B6-97BD-426A95B3C1E0}" srcOrd="0" destOrd="0" presId="urn:microsoft.com/office/officeart/2005/8/layout/hierarchy6"/>
    <dgm:cxn modelId="{FD3A692B-664E-4FD0-A4EE-F375027FE951}" type="presParOf" srcId="{F57733FE-FF35-499E-96C0-F98399CF8186}" destId="{A42B73B3-3C31-41EE-8DD4-45685A27EFFC}" srcOrd="1" destOrd="0" presId="urn:microsoft.com/office/officeart/2005/8/layout/hierarchy6"/>
    <dgm:cxn modelId="{3AADC608-1B80-46A7-AD4B-3673983B0930}" type="presParOf" srcId="{A42B73B3-3C31-41EE-8DD4-45685A27EFFC}" destId="{D2B95967-A5F0-49EB-9348-1C635F17317A}" srcOrd="0" destOrd="0" presId="urn:microsoft.com/office/officeart/2005/8/layout/hierarchy6"/>
    <dgm:cxn modelId="{C9507E18-49AE-4059-8F26-158944DC5829}" type="presParOf" srcId="{A42B73B3-3C31-41EE-8DD4-45685A27EFFC}" destId="{B153CC60-586F-4A22-BF90-5D69B7C8CA43}" srcOrd="1" destOrd="0" presId="urn:microsoft.com/office/officeart/2005/8/layout/hierarchy6"/>
    <dgm:cxn modelId="{176391CD-32AC-455D-81E0-A16D0DF85799}" type="presParOf" srcId="{F57733FE-FF35-499E-96C0-F98399CF8186}" destId="{6076D223-0E01-4F1C-8E62-49C6AA819CF6}" srcOrd="2" destOrd="0" presId="urn:microsoft.com/office/officeart/2005/8/layout/hierarchy6"/>
    <dgm:cxn modelId="{E0FAFF2B-E9B9-4E72-845D-FBB7310917BE}" type="presParOf" srcId="{F57733FE-FF35-499E-96C0-F98399CF8186}" destId="{CF00F51E-DB09-450E-BBCB-02C70240DA15}" srcOrd="3" destOrd="0" presId="urn:microsoft.com/office/officeart/2005/8/layout/hierarchy6"/>
    <dgm:cxn modelId="{4469176B-A9C9-402D-8C55-D71E79230147}" type="presParOf" srcId="{CF00F51E-DB09-450E-BBCB-02C70240DA15}" destId="{627E345D-F578-4538-8865-8A52DFFF46DB}" srcOrd="0" destOrd="0" presId="urn:microsoft.com/office/officeart/2005/8/layout/hierarchy6"/>
    <dgm:cxn modelId="{8ED06A4B-BF4A-43E9-9567-5DEBD8D1F400}" type="presParOf" srcId="{CF00F51E-DB09-450E-BBCB-02C70240DA15}" destId="{E54879BF-6203-44E3-AD00-7C7703BFBCFB}" srcOrd="1" destOrd="0" presId="urn:microsoft.com/office/officeart/2005/8/layout/hierarchy6"/>
    <dgm:cxn modelId="{9CB1D9E0-25C7-4D1A-8289-91AE04C20CFA}" type="presParOf" srcId="{F57733FE-FF35-499E-96C0-F98399CF8186}" destId="{C828B6F4-D5CB-4627-97C0-33163AB63E52}" srcOrd="4" destOrd="0" presId="urn:microsoft.com/office/officeart/2005/8/layout/hierarchy6"/>
    <dgm:cxn modelId="{BB09E624-088E-4BD3-BF7C-C5153F6A4512}" type="presParOf" srcId="{F57733FE-FF35-499E-96C0-F98399CF8186}" destId="{E8B5000D-6360-4EEE-AF71-BF3D7D4F23BD}" srcOrd="5" destOrd="0" presId="urn:microsoft.com/office/officeart/2005/8/layout/hierarchy6"/>
    <dgm:cxn modelId="{6D6D4329-5E5F-4659-9B73-F62352F83C6E}" type="presParOf" srcId="{E8B5000D-6360-4EEE-AF71-BF3D7D4F23BD}" destId="{01825AAD-D7D8-4CCB-A516-9CAED8AA9886}" srcOrd="0" destOrd="0" presId="urn:microsoft.com/office/officeart/2005/8/layout/hierarchy6"/>
    <dgm:cxn modelId="{B63A4ABE-B955-4E63-9B18-7E1C8CFCF316}" type="presParOf" srcId="{E8B5000D-6360-4EEE-AF71-BF3D7D4F23BD}" destId="{5C3806AC-4CDC-47D3-B974-BCDBE6C1E9F3}" srcOrd="1" destOrd="0" presId="urn:microsoft.com/office/officeart/2005/8/layout/hierarchy6"/>
    <dgm:cxn modelId="{CAF09A84-5259-4F60-9DC1-D9FD9486994D}" type="presParOf" srcId="{F57733FE-FF35-499E-96C0-F98399CF8186}" destId="{8290502F-CAB8-41B9-A472-473D3479FC6E}" srcOrd="6" destOrd="0" presId="urn:microsoft.com/office/officeart/2005/8/layout/hierarchy6"/>
    <dgm:cxn modelId="{C18E6632-A7CF-4F6A-A6BD-EFED5D5EC379}" type="presParOf" srcId="{F57733FE-FF35-499E-96C0-F98399CF8186}" destId="{D1FBF025-F0F2-4C1F-AD36-B35634B5007A}" srcOrd="7" destOrd="0" presId="urn:microsoft.com/office/officeart/2005/8/layout/hierarchy6"/>
    <dgm:cxn modelId="{67659407-8743-4D33-9A8F-C00EC121FC4D}" type="presParOf" srcId="{D1FBF025-F0F2-4C1F-AD36-B35634B5007A}" destId="{FD792E74-EB45-4F1F-A12F-F9D3FF983475}" srcOrd="0" destOrd="0" presId="urn:microsoft.com/office/officeart/2005/8/layout/hierarchy6"/>
    <dgm:cxn modelId="{730CCAC7-360F-41B3-A422-538B6190C5FF}" type="presParOf" srcId="{D1FBF025-F0F2-4C1F-AD36-B35634B5007A}" destId="{F6F02189-9DAA-4F1F-AA93-8E87F8504648}" srcOrd="1" destOrd="0" presId="urn:microsoft.com/office/officeart/2005/8/layout/hierarchy6"/>
    <dgm:cxn modelId="{E868824B-9561-458B-9693-7C269F0CDF64}" type="presParOf" srcId="{FC78CF91-6072-4F95-A8A0-0E6135C38C89}" destId="{C3809BCB-03D1-4B85-85EA-E4D7DCABC8C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CCEE8A-6E14-4C00-AAF5-20ABBF545B3A}" type="doc">
      <dgm:prSet loTypeId="urn:microsoft.com/office/officeart/2005/8/layout/hierarchy6" loCatId="hierarchy" qsTypeId="urn:microsoft.com/office/officeart/2005/8/quickstyle/simple4" qsCatId="simple" csTypeId="urn:microsoft.com/office/officeart/2005/8/colors/colorful5" csCatId="colorful" phldr="1"/>
      <dgm:spPr/>
      <dgm:t>
        <a:bodyPr/>
        <a:lstStyle/>
        <a:p>
          <a:endParaRPr lang="en-IN"/>
        </a:p>
      </dgm:t>
    </dgm:pt>
    <dgm:pt modelId="{354764C6-C913-416A-A73B-267B928BDE31}">
      <dgm:prSet phldrT="[Text]" custT="1"/>
      <dgm:spPr/>
      <dgm:t>
        <a:bodyPr/>
        <a:lstStyle/>
        <a:p>
          <a:r>
            <a:rPr lang="en-US" sz="2000" b="1" dirty="0"/>
            <a:t>User</a:t>
          </a:r>
          <a:endParaRPr lang="en-IN" sz="2000" b="1" dirty="0"/>
        </a:p>
      </dgm:t>
    </dgm:pt>
    <dgm:pt modelId="{26D11DC4-A67D-4AE8-B4D3-21ECD0C46A8B}" type="parTrans" cxnId="{94F34AE9-5ADD-4DDF-BCF5-58D3E3EB11F5}">
      <dgm:prSet/>
      <dgm:spPr/>
      <dgm:t>
        <a:bodyPr/>
        <a:lstStyle/>
        <a:p>
          <a:endParaRPr lang="en-IN"/>
        </a:p>
      </dgm:t>
    </dgm:pt>
    <dgm:pt modelId="{2DBA4083-B712-43B5-AD09-FBEF2CCC8D46}" type="sibTrans" cxnId="{94F34AE9-5ADD-4DDF-BCF5-58D3E3EB11F5}">
      <dgm:prSet/>
      <dgm:spPr/>
      <dgm:t>
        <a:bodyPr/>
        <a:lstStyle/>
        <a:p>
          <a:endParaRPr lang="en-IN"/>
        </a:p>
      </dgm:t>
    </dgm:pt>
    <dgm:pt modelId="{749BCF0C-55B9-42D5-801D-67B5F0283E48}" type="asst">
      <dgm:prSet phldrT="[Text]" custT="1"/>
      <dgm:spPr/>
      <dgm:t>
        <a:bodyPr/>
        <a:lstStyle/>
        <a:p>
          <a:r>
            <a:rPr lang="en-US" sz="2000" b="1" dirty="0"/>
            <a:t>Car</a:t>
          </a:r>
        </a:p>
        <a:p>
          <a:r>
            <a:rPr lang="en-US" sz="2000" b="1" dirty="0"/>
            <a:t>Availability</a:t>
          </a:r>
          <a:endParaRPr lang="en-IN" sz="2000" b="1" dirty="0"/>
        </a:p>
      </dgm:t>
    </dgm:pt>
    <dgm:pt modelId="{C65F0517-7C5B-48FC-BBA9-B86A99DA7EBA}" type="parTrans" cxnId="{28F7F9F9-8E00-470C-AA45-32FC5850873C}">
      <dgm:prSet/>
      <dgm:spPr/>
      <dgm:t>
        <a:bodyPr/>
        <a:lstStyle/>
        <a:p>
          <a:endParaRPr lang="en-IN"/>
        </a:p>
      </dgm:t>
    </dgm:pt>
    <dgm:pt modelId="{B2277AE9-9F79-4ECA-B848-4EC626B58EBC}" type="sibTrans" cxnId="{28F7F9F9-8E00-470C-AA45-32FC5850873C}">
      <dgm:prSet/>
      <dgm:spPr/>
      <dgm:t>
        <a:bodyPr/>
        <a:lstStyle/>
        <a:p>
          <a:endParaRPr lang="en-IN"/>
        </a:p>
      </dgm:t>
    </dgm:pt>
    <dgm:pt modelId="{97BFCC4E-2441-443F-B133-41722B98AB17}" type="asst">
      <dgm:prSet phldrT="[Text]" custT="1"/>
      <dgm:spPr/>
      <dgm:t>
        <a:bodyPr/>
        <a:lstStyle/>
        <a:p>
          <a:r>
            <a:rPr lang="en-US" sz="2000" b="1" dirty="0"/>
            <a:t>Book Car</a:t>
          </a:r>
          <a:endParaRPr lang="en-IN" sz="2000" b="1" dirty="0"/>
        </a:p>
      </dgm:t>
    </dgm:pt>
    <dgm:pt modelId="{7AB5177F-3773-486E-82A3-91A902BC5835}" type="parTrans" cxnId="{088D7092-EBCA-4006-A569-5A388C4AEFBB}">
      <dgm:prSet/>
      <dgm:spPr/>
      <dgm:t>
        <a:bodyPr/>
        <a:lstStyle/>
        <a:p>
          <a:endParaRPr lang="en-IN"/>
        </a:p>
      </dgm:t>
    </dgm:pt>
    <dgm:pt modelId="{A54ABA11-2444-4B95-AA1A-D688385E84CF}" type="sibTrans" cxnId="{088D7092-EBCA-4006-A569-5A388C4AEFBB}">
      <dgm:prSet/>
      <dgm:spPr/>
      <dgm:t>
        <a:bodyPr/>
        <a:lstStyle/>
        <a:p>
          <a:endParaRPr lang="en-IN"/>
        </a:p>
      </dgm:t>
    </dgm:pt>
    <dgm:pt modelId="{F203B57B-6784-4B94-BBAE-B0B26CBC469F}" type="asst">
      <dgm:prSet phldrT="[Text]" custT="1"/>
      <dgm:spPr/>
      <dgm:t>
        <a:bodyPr/>
        <a:lstStyle/>
        <a:p>
          <a:r>
            <a:rPr lang="en-US" sz="2000" b="1" dirty="0"/>
            <a:t>Manage </a:t>
          </a:r>
        </a:p>
        <a:p>
          <a:r>
            <a:rPr lang="en-US" sz="2000" b="1" dirty="0"/>
            <a:t>Booking</a:t>
          </a:r>
          <a:endParaRPr lang="en-IN" sz="2000" b="1" dirty="0"/>
        </a:p>
      </dgm:t>
    </dgm:pt>
    <dgm:pt modelId="{87794A6F-9121-4D97-A116-47464A0928F8}" type="parTrans" cxnId="{0A64CA32-09CB-4949-87EC-C893084AF210}">
      <dgm:prSet/>
      <dgm:spPr/>
      <dgm:t>
        <a:bodyPr/>
        <a:lstStyle/>
        <a:p>
          <a:endParaRPr lang="en-IN"/>
        </a:p>
      </dgm:t>
    </dgm:pt>
    <dgm:pt modelId="{826F6BDC-6A78-4B25-A84E-E4C562F24D45}" type="sibTrans" cxnId="{0A64CA32-09CB-4949-87EC-C893084AF210}">
      <dgm:prSet/>
      <dgm:spPr/>
      <dgm:t>
        <a:bodyPr/>
        <a:lstStyle/>
        <a:p>
          <a:endParaRPr lang="en-IN"/>
        </a:p>
      </dgm:t>
    </dgm:pt>
    <dgm:pt modelId="{B53CF23E-16EE-4557-8B3B-D5200E4EBA0E}" type="asst">
      <dgm:prSet phldrT="[Text]" custT="1"/>
      <dgm:spPr/>
      <dgm:t>
        <a:bodyPr/>
        <a:lstStyle/>
        <a:p>
          <a:r>
            <a:rPr lang="en-US" sz="2000" b="1" dirty="0"/>
            <a:t>Edit Profile</a:t>
          </a:r>
          <a:endParaRPr lang="en-IN" sz="2000" b="1" dirty="0"/>
        </a:p>
      </dgm:t>
    </dgm:pt>
    <dgm:pt modelId="{F3C2A12F-7E87-4B37-A0BF-6C755B3AC2F5}" type="parTrans" cxnId="{9C528130-3CD8-46FC-964D-A2BCEBC470E0}">
      <dgm:prSet/>
      <dgm:spPr/>
      <dgm:t>
        <a:bodyPr/>
        <a:lstStyle/>
        <a:p>
          <a:endParaRPr lang="en-IN"/>
        </a:p>
      </dgm:t>
    </dgm:pt>
    <dgm:pt modelId="{D09AACB5-E3E2-4AEE-B2F9-4ADA06EF461A}" type="sibTrans" cxnId="{9C528130-3CD8-46FC-964D-A2BCEBC470E0}">
      <dgm:prSet/>
      <dgm:spPr/>
      <dgm:t>
        <a:bodyPr/>
        <a:lstStyle/>
        <a:p>
          <a:endParaRPr lang="en-IN"/>
        </a:p>
      </dgm:t>
    </dgm:pt>
    <dgm:pt modelId="{C16DD3D6-DBD4-434B-B3F1-8D579EFD8529}">
      <dgm:prSet/>
      <dgm:spPr/>
      <dgm:t>
        <a:bodyPr/>
        <a:lstStyle/>
        <a:p>
          <a:r>
            <a:rPr lang="en-US" b="1" dirty="0"/>
            <a:t>Feedback</a:t>
          </a:r>
          <a:endParaRPr lang="en-IN" b="1" dirty="0"/>
        </a:p>
      </dgm:t>
    </dgm:pt>
    <dgm:pt modelId="{49704D3A-A7FA-452A-ABA0-4B7D1121226C}" type="parTrans" cxnId="{99EFB1F2-1C5A-4DB7-B177-4020200E5988}">
      <dgm:prSet/>
      <dgm:spPr/>
      <dgm:t>
        <a:bodyPr/>
        <a:lstStyle/>
        <a:p>
          <a:endParaRPr lang="en-IN"/>
        </a:p>
      </dgm:t>
    </dgm:pt>
    <dgm:pt modelId="{C79BDBD5-70DE-4B83-A057-1849329ECFAF}" type="sibTrans" cxnId="{99EFB1F2-1C5A-4DB7-B177-4020200E5988}">
      <dgm:prSet/>
      <dgm:spPr/>
      <dgm:t>
        <a:bodyPr/>
        <a:lstStyle/>
        <a:p>
          <a:endParaRPr lang="en-IN"/>
        </a:p>
      </dgm:t>
    </dgm:pt>
    <dgm:pt modelId="{66A3B7E7-7B0A-4E7E-9D7D-BE4F8729699C}" type="pres">
      <dgm:prSet presAssocID="{05CCEE8A-6E14-4C00-AAF5-20ABBF545B3A}" presName="mainComposite" presStyleCnt="0">
        <dgm:presLayoutVars>
          <dgm:chPref val="1"/>
          <dgm:dir/>
          <dgm:animOne val="branch"/>
          <dgm:animLvl val="lvl"/>
          <dgm:resizeHandles val="exact"/>
        </dgm:presLayoutVars>
      </dgm:prSet>
      <dgm:spPr/>
    </dgm:pt>
    <dgm:pt modelId="{EC7C224B-F59C-4A41-BC95-D25E24539967}" type="pres">
      <dgm:prSet presAssocID="{05CCEE8A-6E14-4C00-AAF5-20ABBF545B3A}" presName="hierFlow" presStyleCnt="0"/>
      <dgm:spPr/>
    </dgm:pt>
    <dgm:pt modelId="{7B0D4F59-869D-46A4-ADED-C027A2374B98}" type="pres">
      <dgm:prSet presAssocID="{05CCEE8A-6E14-4C00-AAF5-20ABBF545B3A}" presName="hierChild1" presStyleCnt="0">
        <dgm:presLayoutVars>
          <dgm:chPref val="1"/>
          <dgm:animOne val="branch"/>
          <dgm:animLvl val="lvl"/>
        </dgm:presLayoutVars>
      </dgm:prSet>
      <dgm:spPr/>
    </dgm:pt>
    <dgm:pt modelId="{75B10541-80A4-4C84-94EC-3B30D933F4D3}" type="pres">
      <dgm:prSet presAssocID="{354764C6-C913-416A-A73B-267B928BDE31}" presName="Name14" presStyleCnt="0"/>
      <dgm:spPr/>
    </dgm:pt>
    <dgm:pt modelId="{5739A787-9150-492B-91C5-F57F4A2BCD24}" type="pres">
      <dgm:prSet presAssocID="{354764C6-C913-416A-A73B-267B928BDE31}" presName="level1Shape" presStyleLbl="node0" presStyleIdx="0" presStyleCnt="1" custScaleX="146353" custScaleY="76013" custLinFactNeighborX="-229" custLinFactNeighborY="1890">
        <dgm:presLayoutVars>
          <dgm:chPref val="3"/>
        </dgm:presLayoutVars>
      </dgm:prSet>
      <dgm:spPr/>
    </dgm:pt>
    <dgm:pt modelId="{B4A4BDEA-63A6-40E9-ACAD-0D5EFD29B2F6}" type="pres">
      <dgm:prSet presAssocID="{354764C6-C913-416A-A73B-267B928BDE31}" presName="hierChild2" presStyleCnt="0"/>
      <dgm:spPr/>
    </dgm:pt>
    <dgm:pt modelId="{A76028FA-B4AE-4073-833E-C2C8E33569D7}" type="pres">
      <dgm:prSet presAssocID="{C65F0517-7C5B-48FC-BBA9-B86A99DA7EBA}" presName="Name19" presStyleLbl="parChTrans1D2" presStyleIdx="0" presStyleCnt="5"/>
      <dgm:spPr/>
    </dgm:pt>
    <dgm:pt modelId="{74A46F2B-FD0F-4B15-9AD6-C2EAA7806DDE}" type="pres">
      <dgm:prSet presAssocID="{749BCF0C-55B9-42D5-801D-67B5F0283E48}" presName="Name21" presStyleCnt="0"/>
      <dgm:spPr/>
    </dgm:pt>
    <dgm:pt modelId="{740B5977-9B99-486F-8094-A4C657B9C5D5}" type="pres">
      <dgm:prSet presAssocID="{749BCF0C-55B9-42D5-801D-67B5F0283E48}" presName="level2Shape" presStyleLbl="asst1" presStyleIdx="0" presStyleCnt="4"/>
      <dgm:spPr/>
    </dgm:pt>
    <dgm:pt modelId="{5C44103F-2C1D-4725-A85B-1935B345A34C}" type="pres">
      <dgm:prSet presAssocID="{749BCF0C-55B9-42D5-801D-67B5F0283E48}" presName="hierChild3" presStyleCnt="0"/>
      <dgm:spPr/>
    </dgm:pt>
    <dgm:pt modelId="{880024A0-D1A5-43CF-B180-AA4E27A921D5}" type="pres">
      <dgm:prSet presAssocID="{F3C2A12F-7E87-4B37-A0BF-6C755B3AC2F5}" presName="Name19" presStyleLbl="parChTrans1D2" presStyleIdx="1" presStyleCnt="5"/>
      <dgm:spPr/>
    </dgm:pt>
    <dgm:pt modelId="{59F72770-D038-4C07-B7E8-0354F5BA2859}" type="pres">
      <dgm:prSet presAssocID="{B53CF23E-16EE-4557-8B3B-D5200E4EBA0E}" presName="Name21" presStyleCnt="0"/>
      <dgm:spPr/>
    </dgm:pt>
    <dgm:pt modelId="{AF60DE89-8FE4-4C2D-9BED-D59A974C40C2}" type="pres">
      <dgm:prSet presAssocID="{B53CF23E-16EE-4557-8B3B-D5200E4EBA0E}" presName="level2Shape" presStyleLbl="asst1" presStyleIdx="1" presStyleCnt="4"/>
      <dgm:spPr/>
    </dgm:pt>
    <dgm:pt modelId="{D28EB4AE-A5D3-440D-A73C-49191DF59F92}" type="pres">
      <dgm:prSet presAssocID="{B53CF23E-16EE-4557-8B3B-D5200E4EBA0E}" presName="hierChild3" presStyleCnt="0"/>
      <dgm:spPr/>
    </dgm:pt>
    <dgm:pt modelId="{663CD3CE-86FC-40A9-817C-EAD4EC0C9807}" type="pres">
      <dgm:prSet presAssocID="{7AB5177F-3773-486E-82A3-91A902BC5835}" presName="Name19" presStyleLbl="parChTrans1D2" presStyleIdx="2" presStyleCnt="5"/>
      <dgm:spPr/>
    </dgm:pt>
    <dgm:pt modelId="{8683BA96-D3BF-4575-9BD9-14E01547848D}" type="pres">
      <dgm:prSet presAssocID="{97BFCC4E-2441-443F-B133-41722B98AB17}" presName="Name21" presStyleCnt="0"/>
      <dgm:spPr/>
    </dgm:pt>
    <dgm:pt modelId="{7C56FF9A-CF9F-495D-872F-03886EFCEBC8}" type="pres">
      <dgm:prSet presAssocID="{97BFCC4E-2441-443F-B133-41722B98AB17}" presName="level2Shape" presStyleLbl="asst1" presStyleIdx="2" presStyleCnt="4" custScaleX="127773"/>
      <dgm:spPr/>
    </dgm:pt>
    <dgm:pt modelId="{BA96F411-FC11-41D2-B2C1-B43E9962097A}" type="pres">
      <dgm:prSet presAssocID="{97BFCC4E-2441-443F-B133-41722B98AB17}" presName="hierChild3" presStyleCnt="0"/>
      <dgm:spPr/>
    </dgm:pt>
    <dgm:pt modelId="{80B10953-4A7D-45BF-A99D-2798204DA84A}" type="pres">
      <dgm:prSet presAssocID="{87794A6F-9121-4D97-A116-47464A0928F8}" presName="Name19" presStyleLbl="parChTrans1D2" presStyleIdx="3" presStyleCnt="5"/>
      <dgm:spPr/>
    </dgm:pt>
    <dgm:pt modelId="{00E89081-C722-4E2F-A270-5C75FAB07463}" type="pres">
      <dgm:prSet presAssocID="{F203B57B-6784-4B94-BBAE-B0B26CBC469F}" presName="Name21" presStyleCnt="0"/>
      <dgm:spPr/>
    </dgm:pt>
    <dgm:pt modelId="{287F7BC0-F66E-45CE-A741-4A41EE295ABD}" type="pres">
      <dgm:prSet presAssocID="{F203B57B-6784-4B94-BBAE-B0B26CBC469F}" presName="level2Shape" presStyleLbl="asst1" presStyleIdx="3" presStyleCnt="4" custScaleX="133936"/>
      <dgm:spPr/>
    </dgm:pt>
    <dgm:pt modelId="{91AE394E-A93F-4857-A9BC-2E475E296BEC}" type="pres">
      <dgm:prSet presAssocID="{F203B57B-6784-4B94-BBAE-B0B26CBC469F}" presName="hierChild3" presStyleCnt="0"/>
      <dgm:spPr/>
    </dgm:pt>
    <dgm:pt modelId="{74FB31D0-D314-4A62-BFC7-B3A12D384445}" type="pres">
      <dgm:prSet presAssocID="{49704D3A-A7FA-452A-ABA0-4B7D1121226C}" presName="Name19" presStyleLbl="parChTrans1D2" presStyleIdx="4" presStyleCnt="5"/>
      <dgm:spPr/>
    </dgm:pt>
    <dgm:pt modelId="{21BA692B-79E4-4C6C-ABD2-18BF338ECB15}" type="pres">
      <dgm:prSet presAssocID="{C16DD3D6-DBD4-434B-B3F1-8D579EFD8529}" presName="Name21" presStyleCnt="0"/>
      <dgm:spPr/>
    </dgm:pt>
    <dgm:pt modelId="{FD5BBE43-F616-4BD5-AD6C-30DE4645A917}" type="pres">
      <dgm:prSet presAssocID="{C16DD3D6-DBD4-434B-B3F1-8D579EFD8529}" presName="level2Shape" presStyleLbl="node2" presStyleIdx="0" presStyleCnt="1"/>
      <dgm:spPr/>
    </dgm:pt>
    <dgm:pt modelId="{F3ADAE99-3D51-47FD-BC5B-B3C4A31D8858}" type="pres">
      <dgm:prSet presAssocID="{C16DD3D6-DBD4-434B-B3F1-8D579EFD8529}" presName="hierChild3" presStyleCnt="0"/>
      <dgm:spPr/>
    </dgm:pt>
    <dgm:pt modelId="{FF896977-0EA0-4594-9169-1A740696330F}" type="pres">
      <dgm:prSet presAssocID="{05CCEE8A-6E14-4C00-AAF5-20ABBF545B3A}" presName="bgShapesFlow" presStyleCnt="0"/>
      <dgm:spPr/>
    </dgm:pt>
  </dgm:ptLst>
  <dgm:cxnLst>
    <dgm:cxn modelId="{866BB100-A3F9-426B-A5A4-EA3C6C1FF081}" type="presOf" srcId="{49704D3A-A7FA-452A-ABA0-4B7D1121226C}" destId="{74FB31D0-D314-4A62-BFC7-B3A12D384445}" srcOrd="0" destOrd="0" presId="urn:microsoft.com/office/officeart/2005/8/layout/hierarchy6"/>
    <dgm:cxn modelId="{DA5FEB03-E9CB-40C8-981E-79875FB20BFD}" type="presOf" srcId="{F203B57B-6784-4B94-BBAE-B0B26CBC469F}" destId="{287F7BC0-F66E-45CE-A741-4A41EE295ABD}" srcOrd="0" destOrd="0" presId="urn:microsoft.com/office/officeart/2005/8/layout/hierarchy6"/>
    <dgm:cxn modelId="{C651EF06-2821-426E-9108-CC58483BBC1B}" type="presOf" srcId="{C16DD3D6-DBD4-434B-B3F1-8D579EFD8529}" destId="{FD5BBE43-F616-4BD5-AD6C-30DE4645A917}" srcOrd="0" destOrd="0" presId="urn:microsoft.com/office/officeart/2005/8/layout/hierarchy6"/>
    <dgm:cxn modelId="{89439E22-20EF-4210-A3EE-24EAD85A2461}" type="presOf" srcId="{C65F0517-7C5B-48FC-BBA9-B86A99DA7EBA}" destId="{A76028FA-B4AE-4073-833E-C2C8E33569D7}" srcOrd="0" destOrd="0" presId="urn:microsoft.com/office/officeart/2005/8/layout/hierarchy6"/>
    <dgm:cxn modelId="{CDB9152A-7C82-4D4D-9C26-BD58DCFECD33}" type="presOf" srcId="{749BCF0C-55B9-42D5-801D-67B5F0283E48}" destId="{740B5977-9B99-486F-8094-A4C657B9C5D5}" srcOrd="0" destOrd="0" presId="urn:microsoft.com/office/officeart/2005/8/layout/hierarchy6"/>
    <dgm:cxn modelId="{9C528130-3CD8-46FC-964D-A2BCEBC470E0}" srcId="{354764C6-C913-416A-A73B-267B928BDE31}" destId="{B53CF23E-16EE-4557-8B3B-D5200E4EBA0E}" srcOrd="1" destOrd="0" parTransId="{F3C2A12F-7E87-4B37-A0BF-6C755B3AC2F5}" sibTransId="{D09AACB5-E3E2-4AEE-B2F9-4ADA06EF461A}"/>
    <dgm:cxn modelId="{0A64CA32-09CB-4949-87EC-C893084AF210}" srcId="{354764C6-C913-416A-A73B-267B928BDE31}" destId="{F203B57B-6784-4B94-BBAE-B0B26CBC469F}" srcOrd="3" destOrd="0" parTransId="{87794A6F-9121-4D97-A116-47464A0928F8}" sibTransId="{826F6BDC-6A78-4B25-A84E-E4C562F24D45}"/>
    <dgm:cxn modelId="{ABDEE069-12C2-4F9C-AE4C-D2BFCB93F8F1}" type="presOf" srcId="{F3C2A12F-7E87-4B37-A0BF-6C755B3AC2F5}" destId="{880024A0-D1A5-43CF-B180-AA4E27A921D5}" srcOrd="0" destOrd="0" presId="urn:microsoft.com/office/officeart/2005/8/layout/hierarchy6"/>
    <dgm:cxn modelId="{E4D60A6D-353F-457A-88D5-FD2FBA68EEA2}" type="presOf" srcId="{B53CF23E-16EE-4557-8B3B-D5200E4EBA0E}" destId="{AF60DE89-8FE4-4C2D-9BED-D59A974C40C2}" srcOrd="0" destOrd="0" presId="urn:microsoft.com/office/officeart/2005/8/layout/hierarchy6"/>
    <dgm:cxn modelId="{69785773-D589-4BD0-8FD2-4A3A193B575B}" type="presOf" srcId="{354764C6-C913-416A-A73B-267B928BDE31}" destId="{5739A787-9150-492B-91C5-F57F4A2BCD24}" srcOrd="0" destOrd="0" presId="urn:microsoft.com/office/officeart/2005/8/layout/hierarchy6"/>
    <dgm:cxn modelId="{FD01F175-EC88-47E3-A75B-D0F7D018FCF2}" type="presOf" srcId="{97BFCC4E-2441-443F-B133-41722B98AB17}" destId="{7C56FF9A-CF9F-495D-872F-03886EFCEBC8}" srcOrd="0" destOrd="0" presId="urn:microsoft.com/office/officeart/2005/8/layout/hierarchy6"/>
    <dgm:cxn modelId="{6603347F-F3BF-4B19-9A43-AFBDE239585F}" type="presOf" srcId="{05CCEE8A-6E14-4C00-AAF5-20ABBF545B3A}" destId="{66A3B7E7-7B0A-4E7E-9D7D-BE4F8729699C}" srcOrd="0" destOrd="0" presId="urn:microsoft.com/office/officeart/2005/8/layout/hierarchy6"/>
    <dgm:cxn modelId="{C5405D92-4F9C-402B-959A-3AC93F3400D7}" type="presOf" srcId="{87794A6F-9121-4D97-A116-47464A0928F8}" destId="{80B10953-4A7D-45BF-A99D-2798204DA84A}" srcOrd="0" destOrd="0" presId="urn:microsoft.com/office/officeart/2005/8/layout/hierarchy6"/>
    <dgm:cxn modelId="{088D7092-EBCA-4006-A569-5A388C4AEFBB}" srcId="{354764C6-C913-416A-A73B-267B928BDE31}" destId="{97BFCC4E-2441-443F-B133-41722B98AB17}" srcOrd="2" destOrd="0" parTransId="{7AB5177F-3773-486E-82A3-91A902BC5835}" sibTransId="{A54ABA11-2444-4B95-AA1A-D688385E84CF}"/>
    <dgm:cxn modelId="{D00450B9-BE94-439E-903A-B1658E9614B0}" type="presOf" srcId="{7AB5177F-3773-486E-82A3-91A902BC5835}" destId="{663CD3CE-86FC-40A9-817C-EAD4EC0C9807}" srcOrd="0" destOrd="0" presId="urn:microsoft.com/office/officeart/2005/8/layout/hierarchy6"/>
    <dgm:cxn modelId="{94F34AE9-5ADD-4DDF-BCF5-58D3E3EB11F5}" srcId="{05CCEE8A-6E14-4C00-AAF5-20ABBF545B3A}" destId="{354764C6-C913-416A-A73B-267B928BDE31}" srcOrd="0" destOrd="0" parTransId="{26D11DC4-A67D-4AE8-B4D3-21ECD0C46A8B}" sibTransId="{2DBA4083-B712-43B5-AD09-FBEF2CCC8D46}"/>
    <dgm:cxn modelId="{99EFB1F2-1C5A-4DB7-B177-4020200E5988}" srcId="{354764C6-C913-416A-A73B-267B928BDE31}" destId="{C16DD3D6-DBD4-434B-B3F1-8D579EFD8529}" srcOrd="4" destOrd="0" parTransId="{49704D3A-A7FA-452A-ABA0-4B7D1121226C}" sibTransId="{C79BDBD5-70DE-4B83-A057-1849329ECFAF}"/>
    <dgm:cxn modelId="{28F7F9F9-8E00-470C-AA45-32FC5850873C}" srcId="{354764C6-C913-416A-A73B-267B928BDE31}" destId="{749BCF0C-55B9-42D5-801D-67B5F0283E48}" srcOrd="0" destOrd="0" parTransId="{C65F0517-7C5B-48FC-BBA9-B86A99DA7EBA}" sibTransId="{B2277AE9-9F79-4ECA-B848-4EC626B58EBC}"/>
    <dgm:cxn modelId="{0504C62C-F40D-4A0A-898A-C9B9707C464E}" type="presParOf" srcId="{66A3B7E7-7B0A-4E7E-9D7D-BE4F8729699C}" destId="{EC7C224B-F59C-4A41-BC95-D25E24539967}" srcOrd="0" destOrd="0" presId="urn:microsoft.com/office/officeart/2005/8/layout/hierarchy6"/>
    <dgm:cxn modelId="{32BFE440-1A07-4672-A853-2B336BFE26F5}" type="presParOf" srcId="{EC7C224B-F59C-4A41-BC95-D25E24539967}" destId="{7B0D4F59-869D-46A4-ADED-C027A2374B98}" srcOrd="0" destOrd="0" presId="urn:microsoft.com/office/officeart/2005/8/layout/hierarchy6"/>
    <dgm:cxn modelId="{62158ABB-DEC1-451E-AD5E-192E71F55455}" type="presParOf" srcId="{7B0D4F59-869D-46A4-ADED-C027A2374B98}" destId="{75B10541-80A4-4C84-94EC-3B30D933F4D3}" srcOrd="0" destOrd="0" presId="urn:microsoft.com/office/officeart/2005/8/layout/hierarchy6"/>
    <dgm:cxn modelId="{8CD39214-0B32-43E3-BF9F-632729AEBC4B}" type="presParOf" srcId="{75B10541-80A4-4C84-94EC-3B30D933F4D3}" destId="{5739A787-9150-492B-91C5-F57F4A2BCD24}" srcOrd="0" destOrd="0" presId="urn:microsoft.com/office/officeart/2005/8/layout/hierarchy6"/>
    <dgm:cxn modelId="{7A46AB44-2F3B-4913-BFF2-1BC0128C6345}" type="presParOf" srcId="{75B10541-80A4-4C84-94EC-3B30D933F4D3}" destId="{B4A4BDEA-63A6-40E9-ACAD-0D5EFD29B2F6}" srcOrd="1" destOrd="0" presId="urn:microsoft.com/office/officeart/2005/8/layout/hierarchy6"/>
    <dgm:cxn modelId="{477B55C8-B2AC-465C-B562-51C99B88DDB1}" type="presParOf" srcId="{B4A4BDEA-63A6-40E9-ACAD-0D5EFD29B2F6}" destId="{A76028FA-B4AE-4073-833E-C2C8E33569D7}" srcOrd="0" destOrd="0" presId="urn:microsoft.com/office/officeart/2005/8/layout/hierarchy6"/>
    <dgm:cxn modelId="{1138FE97-5B1B-402E-8867-AC76873235CB}" type="presParOf" srcId="{B4A4BDEA-63A6-40E9-ACAD-0D5EFD29B2F6}" destId="{74A46F2B-FD0F-4B15-9AD6-C2EAA7806DDE}" srcOrd="1" destOrd="0" presId="urn:microsoft.com/office/officeart/2005/8/layout/hierarchy6"/>
    <dgm:cxn modelId="{EB88282A-2192-42A1-8D47-A7E173FF28EF}" type="presParOf" srcId="{74A46F2B-FD0F-4B15-9AD6-C2EAA7806DDE}" destId="{740B5977-9B99-486F-8094-A4C657B9C5D5}" srcOrd="0" destOrd="0" presId="urn:microsoft.com/office/officeart/2005/8/layout/hierarchy6"/>
    <dgm:cxn modelId="{A0B9AB9D-15ED-4491-BF46-DA009146DB28}" type="presParOf" srcId="{74A46F2B-FD0F-4B15-9AD6-C2EAA7806DDE}" destId="{5C44103F-2C1D-4725-A85B-1935B345A34C}" srcOrd="1" destOrd="0" presId="urn:microsoft.com/office/officeart/2005/8/layout/hierarchy6"/>
    <dgm:cxn modelId="{55D916FB-1B86-4D12-8F2D-BAC878486CD6}" type="presParOf" srcId="{B4A4BDEA-63A6-40E9-ACAD-0D5EFD29B2F6}" destId="{880024A0-D1A5-43CF-B180-AA4E27A921D5}" srcOrd="2" destOrd="0" presId="urn:microsoft.com/office/officeart/2005/8/layout/hierarchy6"/>
    <dgm:cxn modelId="{E5B2B573-C430-4ADA-BFB5-F91051404AB8}" type="presParOf" srcId="{B4A4BDEA-63A6-40E9-ACAD-0D5EFD29B2F6}" destId="{59F72770-D038-4C07-B7E8-0354F5BA2859}" srcOrd="3" destOrd="0" presId="urn:microsoft.com/office/officeart/2005/8/layout/hierarchy6"/>
    <dgm:cxn modelId="{DBA5762E-9A15-4EAE-BFBA-5FE68B8EE4A4}" type="presParOf" srcId="{59F72770-D038-4C07-B7E8-0354F5BA2859}" destId="{AF60DE89-8FE4-4C2D-9BED-D59A974C40C2}" srcOrd="0" destOrd="0" presId="urn:microsoft.com/office/officeart/2005/8/layout/hierarchy6"/>
    <dgm:cxn modelId="{29A1CDE2-F812-4444-AD99-188BC439EFDA}" type="presParOf" srcId="{59F72770-D038-4C07-B7E8-0354F5BA2859}" destId="{D28EB4AE-A5D3-440D-A73C-49191DF59F92}" srcOrd="1" destOrd="0" presId="urn:microsoft.com/office/officeart/2005/8/layout/hierarchy6"/>
    <dgm:cxn modelId="{92A13E64-C240-4000-B615-9B50483D5EFE}" type="presParOf" srcId="{B4A4BDEA-63A6-40E9-ACAD-0D5EFD29B2F6}" destId="{663CD3CE-86FC-40A9-817C-EAD4EC0C9807}" srcOrd="4" destOrd="0" presId="urn:microsoft.com/office/officeart/2005/8/layout/hierarchy6"/>
    <dgm:cxn modelId="{22362BD3-88B3-4535-A1D5-CB70C4CC556C}" type="presParOf" srcId="{B4A4BDEA-63A6-40E9-ACAD-0D5EFD29B2F6}" destId="{8683BA96-D3BF-4575-9BD9-14E01547848D}" srcOrd="5" destOrd="0" presId="urn:microsoft.com/office/officeart/2005/8/layout/hierarchy6"/>
    <dgm:cxn modelId="{C3797FF6-4B99-4A05-8C80-D31E559419BD}" type="presParOf" srcId="{8683BA96-D3BF-4575-9BD9-14E01547848D}" destId="{7C56FF9A-CF9F-495D-872F-03886EFCEBC8}" srcOrd="0" destOrd="0" presId="urn:microsoft.com/office/officeart/2005/8/layout/hierarchy6"/>
    <dgm:cxn modelId="{0049E811-2438-4981-9FF4-D2B6F479021C}" type="presParOf" srcId="{8683BA96-D3BF-4575-9BD9-14E01547848D}" destId="{BA96F411-FC11-41D2-B2C1-B43E9962097A}" srcOrd="1" destOrd="0" presId="urn:microsoft.com/office/officeart/2005/8/layout/hierarchy6"/>
    <dgm:cxn modelId="{CA4E5D04-FADE-438D-B738-B8646C13057F}" type="presParOf" srcId="{B4A4BDEA-63A6-40E9-ACAD-0D5EFD29B2F6}" destId="{80B10953-4A7D-45BF-A99D-2798204DA84A}" srcOrd="6" destOrd="0" presId="urn:microsoft.com/office/officeart/2005/8/layout/hierarchy6"/>
    <dgm:cxn modelId="{2A58C375-3172-4E32-BC37-DC2DBEE627A6}" type="presParOf" srcId="{B4A4BDEA-63A6-40E9-ACAD-0D5EFD29B2F6}" destId="{00E89081-C722-4E2F-A270-5C75FAB07463}" srcOrd="7" destOrd="0" presId="urn:microsoft.com/office/officeart/2005/8/layout/hierarchy6"/>
    <dgm:cxn modelId="{1305DE17-2362-4954-B3B3-951790CCF3C1}" type="presParOf" srcId="{00E89081-C722-4E2F-A270-5C75FAB07463}" destId="{287F7BC0-F66E-45CE-A741-4A41EE295ABD}" srcOrd="0" destOrd="0" presId="urn:microsoft.com/office/officeart/2005/8/layout/hierarchy6"/>
    <dgm:cxn modelId="{E5732C05-4FB3-4771-BA57-4A19C6A8EE7D}" type="presParOf" srcId="{00E89081-C722-4E2F-A270-5C75FAB07463}" destId="{91AE394E-A93F-4857-A9BC-2E475E296BEC}" srcOrd="1" destOrd="0" presId="urn:microsoft.com/office/officeart/2005/8/layout/hierarchy6"/>
    <dgm:cxn modelId="{67011A9D-D14D-450D-81E7-6A9BFDFECE0E}" type="presParOf" srcId="{B4A4BDEA-63A6-40E9-ACAD-0D5EFD29B2F6}" destId="{74FB31D0-D314-4A62-BFC7-B3A12D384445}" srcOrd="8" destOrd="0" presId="urn:microsoft.com/office/officeart/2005/8/layout/hierarchy6"/>
    <dgm:cxn modelId="{CE94EEDF-C4A6-4BA4-A48D-A6E0F8AAD043}" type="presParOf" srcId="{B4A4BDEA-63A6-40E9-ACAD-0D5EFD29B2F6}" destId="{21BA692B-79E4-4C6C-ABD2-18BF338ECB15}" srcOrd="9" destOrd="0" presId="urn:microsoft.com/office/officeart/2005/8/layout/hierarchy6"/>
    <dgm:cxn modelId="{050F549F-227C-4489-BFC6-B66D429DB56B}" type="presParOf" srcId="{21BA692B-79E4-4C6C-ABD2-18BF338ECB15}" destId="{FD5BBE43-F616-4BD5-AD6C-30DE4645A917}" srcOrd="0" destOrd="0" presId="urn:microsoft.com/office/officeart/2005/8/layout/hierarchy6"/>
    <dgm:cxn modelId="{32B0432C-4072-46C4-B11C-ACA7DC0B9DE3}" type="presParOf" srcId="{21BA692B-79E4-4C6C-ABD2-18BF338ECB15}" destId="{F3ADAE99-3D51-47FD-BC5B-B3C4A31D8858}" srcOrd="1" destOrd="0" presId="urn:microsoft.com/office/officeart/2005/8/layout/hierarchy6"/>
    <dgm:cxn modelId="{7D739C6A-23ED-4625-B60C-D7752080C45B}" type="presParOf" srcId="{66A3B7E7-7B0A-4E7E-9D7D-BE4F8729699C}" destId="{FF896977-0EA0-4594-9169-1A740696330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D1F5-1E16-410F-BF5F-B28A1A3D32DE}">
      <dsp:nvSpPr>
        <dsp:cNvPr id="0" name=""/>
        <dsp:cNvSpPr/>
      </dsp:nvSpPr>
      <dsp:spPr>
        <a:xfrm>
          <a:off x="0" y="348962"/>
          <a:ext cx="7478626" cy="5544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16D37F2-6B3A-471E-AE26-F78522AC0DA9}">
      <dsp:nvSpPr>
        <dsp:cNvPr id="0" name=""/>
        <dsp:cNvSpPr/>
      </dsp:nvSpPr>
      <dsp:spPr>
        <a:xfrm>
          <a:off x="373931" y="24242"/>
          <a:ext cx="5235038" cy="649440"/>
        </a:xfrm>
        <a:prstGeom prst="roundRect">
          <a:avLst/>
        </a:prstGeom>
        <a:solidFill>
          <a:schemeClr val="accent5">
            <a:lumMod val="50000"/>
          </a:schemeClr>
        </a:solidFill>
        <a:ln>
          <a:solidFill>
            <a:srgbClr val="FFC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97872" tIns="0" rIns="197872" bIns="0" numCol="1" spcCol="1270" anchor="ctr" anchorCtr="0">
          <a:noAutofit/>
        </a:bodyPr>
        <a:lstStyle/>
        <a:p>
          <a:pPr marL="0" lvl="0" indent="0" algn="l" defTabSz="977900">
            <a:lnSpc>
              <a:spcPct val="90000"/>
            </a:lnSpc>
            <a:spcBef>
              <a:spcPct val="0"/>
            </a:spcBef>
            <a:spcAft>
              <a:spcPct val="35000"/>
            </a:spcAft>
            <a:buNone/>
          </a:pPr>
          <a:r>
            <a:rPr lang="en-US" sz="2200" kern="1200" dirty="0"/>
            <a:t>Admin</a:t>
          </a:r>
          <a:endParaRPr lang="en-IN" sz="2200" kern="1200" dirty="0"/>
        </a:p>
      </dsp:txBody>
      <dsp:txXfrm>
        <a:off x="405634" y="55945"/>
        <a:ext cx="5171632" cy="586034"/>
      </dsp:txXfrm>
    </dsp:sp>
    <dsp:sp modelId="{6CBA6B91-6D8C-4ABE-8782-4748C57BA969}">
      <dsp:nvSpPr>
        <dsp:cNvPr id="0" name=""/>
        <dsp:cNvSpPr/>
      </dsp:nvSpPr>
      <dsp:spPr>
        <a:xfrm>
          <a:off x="0" y="1346882"/>
          <a:ext cx="7478626" cy="554400"/>
        </a:xfrm>
        <a:prstGeom prst="rect">
          <a:avLst/>
        </a:prstGeom>
        <a:solidFill>
          <a:schemeClr val="lt1">
            <a:alpha val="90000"/>
            <a:hueOff val="0"/>
            <a:satOff val="0"/>
            <a:lumOff val="0"/>
            <a:alphaOff val="0"/>
          </a:schemeClr>
        </a:soli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03815E-44F4-4D95-AA90-763F7CEE86C6}">
      <dsp:nvSpPr>
        <dsp:cNvPr id="0" name=""/>
        <dsp:cNvSpPr/>
      </dsp:nvSpPr>
      <dsp:spPr>
        <a:xfrm>
          <a:off x="373931" y="1022162"/>
          <a:ext cx="5235038" cy="649440"/>
        </a:xfrm>
        <a:prstGeom prst="roundRect">
          <a:avLst/>
        </a:prstGeom>
        <a:solidFill>
          <a:schemeClr val="tx2">
            <a:lumMod val="75000"/>
          </a:schemeClr>
        </a:solidFill>
        <a:ln>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97872" tIns="0" rIns="197872" bIns="0" numCol="1" spcCol="1270" anchor="ctr" anchorCtr="0">
          <a:noAutofit/>
        </a:bodyPr>
        <a:lstStyle/>
        <a:p>
          <a:pPr marL="0" lvl="0" indent="0" algn="l" defTabSz="977900">
            <a:lnSpc>
              <a:spcPct val="90000"/>
            </a:lnSpc>
            <a:spcBef>
              <a:spcPct val="0"/>
            </a:spcBef>
            <a:spcAft>
              <a:spcPct val="35000"/>
            </a:spcAft>
            <a:buNone/>
          </a:pPr>
          <a:r>
            <a:rPr lang="en-US" sz="2200" kern="1200" dirty="0"/>
            <a:t>Employee</a:t>
          </a:r>
          <a:endParaRPr lang="en-IN" sz="2200" kern="1200" dirty="0"/>
        </a:p>
      </dsp:txBody>
      <dsp:txXfrm>
        <a:off x="405634" y="1053865"/>
        <a:ext cx="5171632" cy="586034"/>
      </dsp:txXfrm>
    </dsp:sp>
    <dsp:sp modelId="{FA32173C-2E24-4AD2-8E6C-88D0403FC6B9}">
      <dsp:nvSpPr>
        <dsp:cNvPr id="0" name=""/>
        <dsp:cNvSpPr/>
      </dsp:nvSpPr>
      <dsp:spPr>
        <a:xfrm>
          <a:off x="0" y="2344802"/>
          <a:ext cx="7478626" cy="554400"/>
        </a:xfrm>
        <a:prstGeom prst="rect">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82C2A1-1DE5-4BB7-A1BD-87DF66220743}">
      <dsp:nvSpPr>
        <dsp:cNvPr id="0" name=""/>
        <dsp:cNvSpPr/>
      </dsp:nvSpPr>
      <dsp:spPr>
        <a:xfrm>
          <a:off x="373931" y="2020082"/>
          <a:ext cx="5235038" cy="649440"/>
        </a:xfrm>
        <a:prstGeom prst="roundRect">
          <a:avLst/>
        </a:prstGeom>
        <a:solidFill>
          <a:srgbClr val="92D050"/>
        </a:solidFill>
        <a:ln>
          <a:solidFill>
            <a:srgbClr val="00B05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97872" tIns="0" rIns="197872" bIns="0" numCol="1" spcCol="1270" anchor="ctr" anchorCtr="0">
          <a:noAutofit/>
        </a:bodyPr>
        <a:lstStyle/>
        <a:p>
          <a:pPr marL="0" lvl="0" indent="0" algn="l" defTabSz="977900">
            <a:lnSpc>
              <a:spcPct val="90000"/>
            </a:lnSpc>
            <a:spcBef>
              <a:spcPct val="0"/>
            </a:spcBef>
            <a:spcAft>
              <a:spcPct val="35000"/>
            </a:spcAft>
            <a:buNone/>
          </a:pPr>
          <a:r>
            <a:rPr lang="en-US" sz="2200" kern="1200" dirty="0"/>
            <a:t>User</a:t>
          </a:r>
          <a:endParaRPr lang="en-IN" sz="2200" kern="1200" dirty="0"/>
        </a:p>
      </dsp:txBody>
      <dsp:txXfrm>
        <a:off x="405634" y="2051785"/>
        <a:ext cx="5171632"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98314-A254-4D82-8CC2-31824ADA917F}">
      <dsp:nvSpPr>
        <dsp:cNvPr id="0" name=""/>
        <dsp:cNvSpPr/>
      </dsp:nvSpPr>
      <dsp:spPr>
        <a:xfrm>
          <a:off x="4010061" y="732130"/>
          <a:ext cx="2037643" cy="6760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ADMIN</a:t>
          </a:r>
          <a:endParaRPr lang="en-IN" sz="2000" b="1" kern="1200" dirty="0"/>
        </a:p>
      </dsp:txBody>
      <dsp:txXfrm>
        <a:off x="4029860" y="751929"/>
        <a:ext cx="1998045" cy="636402"/>
      </dsp:txXfrm>
    </dsp:sp>
    <dsp:sp modelId="{C7125733-2CB3-41E8-8EB9-EDF885E8B181}">
      <dsp:nvSpPr>
        <dsp:cNvPr id="0" name=""/>
        <dsp:cNvSpPr/>
      </dsp:nvSpPr>
      <dsp:spPr>
        <a:xfrm>
          <a:off x="675653" y="1408130"/>
          <a:ext cx="4353229" cy="333788"/>
        </a:xfrm>
        <a:custGeom>
          <a:avLst/>
          <a:gdLst/>
          <a:ahLst/>
          <a:cxnLst/>
          <a:rect l="0" t="0" r="0" b="0"/>
          <a:pathLst>
            <a:path>
              <a:moveTo>
                <a:pt x="4353229" y="0"/>
              </a:moveTo>
              <a:lnTo>
                <a:pt x="4353229" y="166894"/>
              </a:lnTo>
              <a:lnTo>
                <a:pt x="0" y="166894"/>
              </a:lnTo>
              <a:lnTo>
                <a:pt x="0"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A36D9E-7BE8-457A-A6AF-879C148CBDF6}">
      <dsp:nvSpPr>
        <dsp:cNvPr id="0" name=""/>
        <dsp:cNvSpPr/>
      </dsp:nvSpPr>
      <dsp:spPr>
        <a:xfrm>
          <a:off x="5683" y="1741918"/>
          <a:ext cx="1339940" cy="904285"/>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Edit Profile</a:t>
          </a:r>
          <a:endParaRPr lang="en-IN" sz="2000" b="1" kern="1200" dirty="0"/>
        </a:p>
      </dsp:txBody>
      <dsp:txXfrm>
        <a:off x="32169" y="1768404"/>
        <a:ext cx="1286968" cy="851313"/>
      </dsp:txXfrm>
    </dsp:sp>
    <dsp:sp modelId="{6041C28E-644F-4E42-B776-3B10226A6B9D}">
      <dsp:nvSpPr>
        <dsp:cNvPr id="0" name=""/>
        <dsp:cNvSpPr/>
      </dsp:nvSpPr>
      <dsp:spPr>
        <a:xfrm>
          <a:off x="2179720" y="1408130"/>
          <a:ext cx="2849163" cy="333788"/>
        </a:xfrm>
        <a:custGeom>
          <a:avLst/>
          <a:gdLst/>
          <a:ahLst/>
          <a:cxnLst/>
          <a:rect l="0" t="0" r="0" b="0"/>
          <a:pathLst>
            <a:path>
              <a:moveTo>
                <a:pt x="2849163" y="0"/>
              </a:moveTo>
              <a:lnTo>
                <a:pt x="2849163" y="166894"/>
              </a:lnTo>
              <a:lnTo>
                <a:pt x="0" y="166894"/>
              </a:lnTo>
              <a:lnTo>
                <a:pt x="0"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DF10CC-0048-4E9F-AE8A-1BBE392E9197}">
      <dsp:nvSpPr>
        <dsp:cNvPr id="0" name=""/>
        <dsp:cNvSpPr/>
      </dsp:nvSpPr>
      <dsp:spPr>
        <a:xfrm>
          <a:off x="1649823" y="1741918"/>
          <a:ext cx="1059792" cy="874196"/>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Add Car</a:t>
          </a:r>
          <a:endParaRPr lang="en-IN" sz="2000" b="1" kern="1200" dirty="0"/>
        </a:p>
      </dsp:txBody>
      <dsp:txXfrm>
        <a:off x="1675427" y="1767522"/>
        <a:ext cx="1008584" cy="822988"/>
      </dsp:txXfrm>
    </dsp:sp>
    <dsp:sp modelId="{0B83E654-5396-4060-ACB1-159D525D977F}">
      <dsp:nvSpPr>
        <dsp:cNvPr id="0" name=""/>
        <dsp:cNvSpPr/>
      </dsp:nvSpPr>
      <dsp:spPr>
        <a:xfrm>
          <a:off x="3849347" y="1408130"/>
          <a:ext cx="1179535" cy="333788"/>
        </a:xfrm>
        <a:custGeom>
          <a:avLst/>
          <a:gdLst/>
          <a:ahLst/>
          <a:cxnLst/>
          <a:rect l="0" t="0" r="0" b="0"/>
          <a:pathLst>
            <a:path>
              <a:moveTo>
                <a:pt x="1179535" y="0"/>
              </a:moveTo>
              <a:lnTo>
                <a:pt x="1179535" y="166894"/>
              </a:lnTo>
              <a:lnTo>
                <a:pt x="0" y="166894"/>
              </a:lnTo>
              <a:lnTo>
                <a:pt x="0"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DC5C7D-3411-4C71-81BF-6EBAB01E9BBB}">
      <dsp:nvSpPr>
        <dsp:cNvPr id="0" name=""/>
        <dsp:cNvSpPr/>
      </dsp:nvSpPr>
      <dsp:spPr>
        <a:xfrm>
          <a:off x="3013816" y="1741918"/>
          <a:ext cx="1671062" cy="863752"/>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Car </a:t>
          </a:r>
        </a:p>
        <a:p>
          <a:pPr marL="0" lvl="0" indent="0" algn="ctr" defTabSz="889000">
            <a:lnSpc>
              <a:spcPct val="90000"/>
            </a:lnSpc>
            <a:spcBef>
              <a:spcPct val="0"/>
            </a:spcBef>
            <a:spcAft>
              <a:spcPct val="35000"/>
            </a:spcAft>
            <a:buNone/>
          </a:pPr>
          <a:r>
            <a:rPr lang="en-US" sz="2000" b="1" kern="1200" dirty="0"/>
            <a:t>Availability</a:t>
          </a:r>
          <a:endParaRPr lang="en-IN" sz="2000" b="1" kern="1200" dirty="0"/>
        </a:p>
      </dsp:txBody>
      <dsp:txXfrm>
        <a:off x="3039114" y="1767216"/>
        <a:ext cx="1620466" cy="813156"/>
      </dsp:txXfrm>
    </dsp:sp>
    <dsp:sp modelId="{914F5B01-3951-419D-9A4B-463C8B2B3F3F}">
      <dsp:nvSpPr>
        <dsp:cNvPr id="0" name=""/>
        <dsp:cNvSpPr/>
      </dsp:nvSpPr>
      <dsp:spPr>
        <a:xfrm>
          <a:off x="5028883" y="1408130"/>
          <a:ext cx="736985" cy="333788"/>
        </a:xfrm>
        <a:custGeom>
          <a:avLst/>
          <a:gdLst/>
          <a:ahLst/>
          <a:cxnLst/>
          <a:rect l="0" t="0" r="0" b="0"/>
          <a:pathLst>
            <a:path>
              <a:moveTo>
                <a:pt x="0" y="0"/>
              </a:moveTo>
              <a:lnTo>
                <a:pt x="0" y="166894"/>
              </a:lnTo>
              <a:lnTo>
                <a:pt x="736985" y="166894"/>
              </a:lnTo>
              <a:lnTo>
                <a:pt x="736985"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414DDA-A458-4FDE-966F-24FA707B9219}">
      <dsp:nvSpPr>
        <dsp:cNvPr id="0" name=""/>
        <dsp:cNvSpPr/>
      </dsp:nvSpPr>
      <dsp:spPr>
        <a:xfrm>
          <a:off x="4989078" y="1741918"/>
          <a:ext cx="1553580" cy="886033"/>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Remove Car</a:t>
          </a:r>
          <a:endParaRPr lang="en-IN" sz="2000" b="1" kern="1200" dirty="0"/>
        </a:p>
      </dsp:txBody>
      <dsp:txXfrm>
        <a:off x="5015029" y="1767869"/>
        <a:ext cx="1501678" cy="834131"/>
      </dsp:txXfrm>
    </dsp:sp>
    <dsp:sp modelId="{EC9C4778-046C-485E-AFB1-79597B772866}">
      <dsp:nvSpPr>
        <dsp:cNvPr id="0" name=""/>
        <dsp:cNvSpPr/>
      </dsp:nvSpPr>
      <dsp:spPr>
        <a:xfrm>
          <a:off x="5028883" y="1408130"/>
          <a:ext cx="2470474" cy="333788"/>
        </a:xfrm>
        <a:custGeom>
          <a:avLst/>
          <a:gdLst/>
          <a:ahLst/>
          <a:cxnLst/>
          <a:rect l="0" t="0" r="0" b="0"/>
          <a:pathLst>
            <a:path>
              <a:moveTo>
                <a:pt x="0" y="0"/>
              </a:moveTo>
              <a:lnTo>
                <a:pt x="0" y="166894"/>
              </a:lnTo>
              <a:lnTo>
                <a:pt x="2470474" y="166894"/>
              </a:lnTo>
              <a:lnTo>
                <a:pt x="2470474"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4EF617-BD25-4C85-A17A-82BBD4458649}">
      <dsp:nvSpPr>
        <dsp:cNvPr id="0" name=""/>
        <dsp:cNvSpPr/>
      </dsp:nvSpPr>
      <dsp:spPr>
        <a:xfrm>
          <a:off x="6846858" y="1741918"/>
          <a:ext cx="1304997" cy="930331"/>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Payment</a:t>
          </a:r>
        </a:p>
        <a:p>
          <a:pPr marL="0" lvl="0" indent="0" algn="ctr" defTabSz="889000">
            <a:lnSpc>
              <a:spcPct val="90000"/>
            </a:lnSpc>
            <a:spcBef>
              <a:spcPct val="0"/>
            </a:spcBef>
            <a:spcAft>
              <a:spcPct val="35000"/>
            </a:spcAft>
            <a:buNone/>
          </a:pPr>
          <a:r>
            <a:rPr lang="en-US" sz="2000" b="1" kern="1200" dirty="0"/>
            <a:t>History</a:t>
          </a:r>
          <a:endParaRPr lang="en-IN" sz="2000" b="1" kern="1200" dirty="0"/>
        </a:p>
      </dsp:txBody>
      <dsp:txXfrm>
        <a:off x="6874106" y="1769166"/>
        <a:ext cx="1250501" cy="875835"/>
      </dsp:txXfrm>
    </dsp:sp>
    <dsp:sp modelId="{FDCCA6B2-DFF8-4C88-9350-3BE4D6408BDA}">
      <dsp:nvSpPr>
        <dsp:cNvPr id="0" name=""/>
        <dsp:cNvSpPr/>
      </dsp:nvSpPr>
      <dsp:spPr>
        <a:xfrm>
          <a:off x="5028883" y="1408130"/>
          <a:ext cx="4212420" cy="371293"/>
        </a:xfrm>
        <a:custGeom>
          <a:avLst/>
          <a:gdLst/>
          <a:ahLst/>
          <a:cxnLst/>
          <a:rect l="0" t="0" r="0" b="0"/>
          <a:pathLst>
            <a:path>
              <a:moveTo>
                <a:pt x="0" y="0"/>
              </a:moveTo>
              <a:lnTo>
                <a:pt x="0" y="185646"/>
              </a:lnTo>
              <a:lnTo>
                <a:pt x="4212420" y="185646"/>
              </a:lnTo>
              <a:lnTo>
                <a:pt x="4212420" y="37129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1AF7D2-A673-4A74-87FD-3CCA35F22A6A}">
      <dsp:nvSpPr>
        <dsp:cNvPr id="0" name=""/>
        <dsp:cNvSpPr/>
      </dsp:nvSpPr>
      <dsp:spPr>
        <a:xfrm>
          <a:off x="8456056" y="1779423"/>
          <a:ext cx="1570493" cy="980335"/>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Feedback/</a:t>
          </a:r>
        </a:p>
        <a:p>
          <a:pPr marL="0" lvl="0" indent="0" algn="ctr" defTabSz="889000">
            <a:lnSpc>
              <a:spcPct val="90000"/>
            </a:lnSpc>
            <a:spcBef>
              <a:spcPct val="0"/>
            </a:spcBef>
            <a:spcAft>
              <a:spcPct val="35000"/>
            </a:spcAft>
            <a:buNone/>
          </a:pPr>
          <a:r>
            <a:rPr lang="en-US" sz="2000" b="1" kern="1200" dirty="0"/>
            <a:t>Rating List</a:t>
          </a:r>
          <a:endParaRPr lang="en-IN" sz="2000" b="1" kern="1200" dirty="0"/>
        </a:p>
      </dsp:txBody>
      <dsp:txXfrm>
        <a:off x="8484769" y="1808136"/>
        <a:ext cx="1513067" cy="922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E6D1A-4C45-4253-AE4D-B93FC3AC4CF3}">
      <dsp:nvSpPr>
        <dsp:cNvPr id="0" name=""/>
        <dsp:cNvSpPr/>
      </dsp:nvSpPr>
      <dsp:spPr>
        <a:xfrm>
          <a:off x="3441678" y="1112905"/>
          <a:ext cx="4005221" cy="87155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Employee</a:t>
          </a:r>
          <a:endParaRPr lang="en-IN" sz="2800" b="1" kern="1200" dirty="0">
            <a:latin typeface="Times New Roman" panose="02020603050405020304" pitchFamily="18" charset="0"/>
            <a:cs typeface="Times New Roman" panose="02020603050405020304" pitchFamily="18" charset="0"/>
          </a:endParaRPr>
        </a:p>
      </dsp:txBody>
      <dsp:txXfrm>
        <a:off x="3467205" y="1138432"/>
        <a:ext cx="3954167" cy="820505"/>
      </dsp:txXfrm>
    </dsp:sp>
    <dsp:sp modelId="{2308E9B3-3FE0-46B6-97BD-426A95B3C1E0}">
      <dsp:nvSpPr>
        <dsp:cNvPr id="0" name=""/>
        <dsp:cNvSpPr/>
      </dsp:nvSpPr>
      <dsp:spPr>
        <a:xfrm>
          <a:off x="1722793" y="1984465"/>
          <a:ext cx="3721495" cy="587979"/>
        </a:xfrm>
        <a:custGeom>
          <a:avLst/>
          <a:gdLst/>
          <a:ahLst/>
          <a:cxnLst/>
          <a:rect l="0" t="0" r="0" b="0"/>
          <a:pathLst>
            <a:path>
              <a:moveTo>
                <a:pt x="3721495" y="0"/>
              </a:moveTo>
              <a:lnTo>
                <a:pt x="3721495" y="293989"/>
              </a:lnTo>
              <a:lnTo>
                <a:pt x="0" y="293989"/>
              </a:lnTo>
              <a:lnTo>
                <a:pt x="0" y="58797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2B95967-A5F0-49EB-9348-1C635F17317A}">
      <dsp:nvSpPr>
        <dsp:cNvPr id="0" name=""/>
        <dsp:cNvSpPr/>
      </dsp:nvSpPr>
      <dsp:spPr>
        <a:xfrm>
          <a:off x="909779" y="2572444"/>
          <a:ext cx="1626028" cy="105045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Car</a:t>
          </a:r>
        </a:p>
        <a:p>
          <a:pPr marL="0" lvl="0" indent="0" algn="ctr" defTabSz="977900">
            <a:lnSpc>
              <a:spcPct val="90000"/>
            </a:lnSpc>
            <a:spcBef>
              <a:spcPct val="0"/>
            </a:spcBef>
            <a:spcAft>
              <a:spcPct val="35000"/>
            </a:spcAft>
            <a:buNone/>
          </a:pPr>
          <a:r>
            <a:rPr lang="en-IN" sz="2200" b="1" kern="1200" dirty="0"/>
            <a:t>Availablity</a:t>
          </a:r>
        </a:p>
      </dsp:txBody>
      <dsp:txXfrm>
        <a:off x="940546" y="2603211"/>
        <a:ext cx="1564494" cy="988920"/>
      </dsp:txXfrm>
    </dsp:sp>
    <dsp:sp modelId="{6076D223-0E01-4F1C-8E62-49C6AA819CF6}">
      <dsp:nvSpPr>
        <dsp:cNvPr id="0" name=""/>
        <dsp:cNvSpPr/>
      </dsp:nvSpPr>
      <dsp:spPr>
        <a:xfrm>
          <a:off x="4188019" y="1984465"/>
          <a:ext cx="1256269" cy="587979"/>
        </a:xfrm>
        <a:custGeom>
          <a:avLst/>
          <a:gdLst/>
          <a:ahLst/>
          <a:cxnLst/>
          <a:rect l="0" t="0" r="0" b="0"/>
          <a:pathLst>
            <a:path>
              <a:moveTo>
                <a:pt x="1256269" y="0"/>
              </a:moveTo>
              <a:lnTo>
                <a:pt x="1256269" y="293989"/>
              </a:lnTo>
              <a:lnTo>
                <a:pt x="0" y="293989"/>
              </a:lnTo>
              <a:lnTo>
                <a:pt x="0" y="58797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27E345D-F578-4538-8865-8A52DFFF46DB}">
      <dsp:nvSpPr>
        <dsp:cNvPr id="0" name=""/>
        <dsp:cNvSpPr/>
      </dsp:nvSpPr>
      <dsp:spPr>
        <a:xfrm>
          <a:off x="3546767" y="2572444"/>
          <a:ext cx="1282503" cy="95921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Booking</a:t>
          </a:r>
        </a:p>
        <a:p>
          <a:pPr marL="0" lvl="0" indent="0" algn="ctr" defTabSz="977900">
            <a:lnSpc>
              <a:spcPct val="90000"/>
            </a:lnSpc>
            <a:spcBef>
              <a:spcPct val="0"/>
            </a:spcBef>
            <a:spcAft>
              <a:spcPct val="35000"/>
            </a:spcAft>
            <a:buNone/>
          </a:pPr>
          <a:r>
            <a:rPr lang="en-IN" sz="2200" b="1" kern="1200" dirty="0"/>
            <a:t>List</a:t>
          </a:r>
        </a:p>
      </dsp:txBody>
      <dsp:txXfrm>
        <a:off x="3574861" y="2600538"/>
        <a:ext cx="1226315" cy="903026"/>
      </dsp:txXfrm>
    </dsp:sp>
    <dsp:sp modelId="{C828B6F4-D5CB-4627-97C0-33163AB63E52}">
      <dsp:nvSpPr>
        <dsp:cNvPr id="0" name=""/>
        <dsp:cNvSpPr/>
      </dsp:nvSpPr>
      <dsp:spPr>
        <a:xfrm>
          <a:off x="5444289" y="1984465"/>
          <a:ext cx="1225283" cy="587979"/>
        </a:xfrm>
        <a:custGeom>
          <a:avLst/>
          <a:gdLst/>
          <a:ahLst/>
          <a:cxnLst/>
          <a:rect l="0" t="0" r="0" b="0"/>
          <a:pathLst>
            <a:path>
              <a:moveTo>
                <a:pt x="0" y="0"/>
              </a:moveTo>
              <a:lnTo>
                <a:pt x="0" y="293989"/>
              </a:lnTo>
              <a:lnTo>
                <a:pt x="1225283" y="293989"/>
              </a:lnTo>
              <a:lnTo>
                <a:pt x="1225283" y="58797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1825AAD-D7D8-4CCB-A516-9CAED8AA9886}">
      <dsp:nvSpPr>
        <dsp:cNvPr id="0" name=""/>
        <dsp:cNvSpPr/>
      </dsp:nvSpPr>
      <dsp:spPr>
        <a:xfrm>
          <a:off x="5840232" y="2572444"/>
          <a:ext cx="1658682" cy="95918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Remove</a:t>
          </a:r>
        </a:p>
        <a:p>
          <a:pPr marL="0" lvl="0" indent="0" algn="ctr" defTabSz="977900">
            <a:lnSpc>
              <a:spcPct val="90000"/>
            </a:lnSpc>
            <a:spcBef>
              <a:spcPct val="0"/>
            </a:spcBef>
            <a:spcAft>
              <a:spcPct val="35000"/>
            </a:spcAft>
            <a:buNone/>
          </a:pPr>
          <a:r>
            <a:rPr lang="en-IN" sz="2200" b="1" kern="1200" dirty="0"/>
            <a:t> Car</a:t>
          </a:r>
        </a:p>
      </dsp:txBody>
      <dsp:txXfrm>
        <a:off x="5868326" y="2600538"/>
        <a:ext cx="1602494" cy="902997"/>
      </dsp:txXfrm>
    </dsp:sp>
    <dsp:sp modelId="{8290502F-CAB8-41B9-A472-473D3479FC6E}">
      <dsp:nvSpPr>
        <dsp:cNvPr id="0" name=""/>
        <dsp:cNvSpPr/>
      </dsp:nvSpPr>
      <dsp:spPr>
        <a:xfrm>
          <a:off x="5444289" y="1984465"/>
          <a:ext cx="3800047" cy="587979"/>
        </a:xfrm>
        <a:custGeom>
          <a:avLst/>
          <a:gdLst/>
          <a:ahLst/>
          <a:cxnLst/>
          <a:rect l="0" t="0" r="0" b="0"/>
          <a:pathLst>
            <a:path>
              <a:moveTo>
                <a:pt x="0" y="0"/>
              </a:moveTo>
              <a:lnTo>
                <a:pt x="0" y="293989"/>
              </a:lnTo>
              <a:lnTo>
                <a:pt x="3800047" y="293989"/>
              </a:lnTo>
              <a:lnTo>
                <a:pt x="3800047" y="58797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D792E74-EB45-4F1F-A12F-F9D3FF983475}">
      <dsp:nvSpPr>
        <dsp:cNvPr id="0" name=""/>
        <dsp:cNvSpPr/>
      </dsp:nvSpPr>
      <dsp:spPr>
        <a:xfrm>
          <a:off x="8509874" y="2572444"/>
          <a:ext cx="1468925" cy="106428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Edit</a:t>
          </a:r>
          <a:r>
            <a:rPr lang="en-IN" sz="2200" b="1" kern="1200" baseline="0" dirty="0"/>
            <a:t> Profile</a:t>
          </a:r>
          <a:endParaRPr lang="en-IN" sz="2200" b="1" kern="1200" dirty="0"/>
        </a:p>
      </dsp:txBody>
      <dsp:txXfrm>
        <a:off x="8541046" y="2603616"/>
        <a:ext cx="1406581" cy="10019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9A787-9150-492B-91C5-F57F4A2BCD24}">
      <dsp:nvSpPr>
        <dsp:cNvPr id="0" name=""/>
        <dsp:cNvSpPr/>
      </dsp:nvSpPr>
      <dsp:spPr>
        <a:xfrm>
          <a:off x="4424497" y="380898"/>
          <a:ext cx="2416839" cy="83684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User</a:t>
          </a:r>
          <a:endParaRPr lang="en-IN" sz="2000" b="1" kern="1200" dirty="0"/>
        </a:p>
      </dsp:txBody>
      <dsp:txXfrm>
        <a:off x="4449007" y="405408"/>
        <a:ext cx="2367819" cy="787820"/>
      </dsp:txXfrm>
    </dsp:sp>
    <dsp:sp modelId="{A76028FA-B4AE-4073-833E-C2C8E33569D7}">
      <dsp:nvSpPr>
        <dsp:cNvPr id="0" name=""/>
        <dsp:cNvSpPr/>
      </dsp:nvSpPr>
      <dsp:spPr>
        <a:xfrm>
          <a:off x="833595" y="1217739"/>
          <a:ext cx="4799321" cy="419559"/>
        </a:xfrm>
        <a:custGeom>
          <a:avLst/>
          <a:gdLst/>
          <a:ahLst/>
          <a:cxnLst/>
          <a:rect l="0" t="0" r="0" b="0"/>
          <a:pathLst>
            <a:path>
              <a:moveTo>
                <a:pt x="4799321" y="0"/>
              </a:moveTo>
              <a:lnTo>
                <a:pt x="4799321" y="209779"/>
              </a:lnTo>
              <a:lnTo>
                <a:pt x="0" y="209779"/>
              </a:lnTo>
              <a:lnTo>
                <a:pt x="0"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40B5977-9B99-486F-8094-A4C657B9C5D5}">
      <dsp:nvSpPr>
        <dsp:cNvPr id="0" name=""/>
        <dsp:cNvSpPr/>
      </dsp:nvSpPr>
      <dsp:spPr>
        <a:xfrm>
          <a:off x="7907" y="1637298"/>
          <a:ext cx="1651376"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Car</a:t>
          </a:r>
        </a:p>
        <a:p>
          <a:pPr marL="0" lvl="0" indent="0" algn="ctr" defTabSz="889000">
            <a:lnSpc>
              <a:spcPct val="90000"/>
            </a:lnSpc>
            <a:spcBef>
              <a:spcPct val="0"/>
            </a:spcBef>
            <a:spcAft>
              <a:spcPct val="35000"/>
            </a:spcAft>
            <a:buNone/>
          </a:pPr>
          <a:r>
            <a:rPr lang="en-US" sz="2000" b="1" kern="1200" dirty="0"/>
            <a:t>Availability</a:t>
          </a:r>
          <a:endParaRPr lang="en-IN" sz="2000" b="1" kern="1200" dirty="0"/>
        </a:p>
      </dsp:txBody>
      <dsp:txXfrm>
        <a:off x="40152" y="1669543"/>
        <a:ext cx="1586886" cy="1036427"/>
      </dsp:txXfrm>
    </dsp:sp>
    <dsp:sp modelId="{880024A0-D1A5-43CF-B180-AA4E27A921D5}">
      <dsp:nvSpPr>
        <dsp:cNvPr id="0" name=""/>
        <dsp:cNvSpPr/>
      </dsp:nvSpPr>
      <dsp:spPr>
        <a:xfrm>
          <a:off x="2980385" y="1217739"/>
          <a:ext cx="2652531" cy="419559"/>
        </a:xfrm>
        <a:custGeom>
          <a:avLst/>
          <a:gdLst/>
          <a:ahLst/>
          <a:cxnLst/>
          <a:rect l="0" t="0" r="0" b="0"/>
          <a:pathLst>
            <a:path>
              <a:moveTo>
                <a:pt x="2652531" y="0"/>
              </a:moveTo>
              <a:lnTo>
                <a:pt x="2652531" y="209779"/>
              </a:lnTo>
              <a:lnTo>
                <a:pt x="0" y="209779"/>
              </a:lnTo>
              <a:lnTo>
                <a:pt x="0"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60DE89-8FE4-4C2D-9BED-D59A974C40C2}">
      <dsp:nvSpPr>
        <dsp:cNvPr id="0" name=""/>
        <dsp:cNvSpPr/>
      </dsp:nvSpPr>
      <dsp:spPr>
        <a:xfrm>
          <a:off x="2154696" y="1637298"/>
          <a:ext cx="1651376"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Edit Profile</a:t>
          </a:r>
          <a:endParaRPr lang="en-IN" sz="2000" b="1" kern="1200" dirty="0"/>
        </a:p>
      </dsp:txBody>
      <dsp:txXfrm>
        <a:off x="2186941" y="1669543"/>
        <a:ext cx="1586886" cy="1036427"/>
      </dsp:txXfrm>
    </dsp:sp>
    <dsp:sp modelId="{663CD3CE-86FC-40A9-817C-EAD4EC0C9807}">
      <dsp:nvSpPr>
        <dsp:cNvPr id="0" name=""/>
        <dsp:cNvSpPr/>
      </dsp:nvSpPr>
      <dsp:spPr>
        <a:xfrm>
          <a:off x="5356492" y="1217739"/>
          <a:ext cx="276423" cy="419559"/>
        </a:xfrm>
        <a:custGeom>
          <a:avLst/>
          <a:gdLst/>
          <a:ahLst/>
          <a:cxnLst/>
          <a:rect l="0" t="0" r="0" b="0"/>
          <a:pathLst>
            <a:path>
              <a:moveTo>
                <a:pt x="276423" y="0"/>
              </a:moveTo>
              <a:lnTo>
                <a:pt x="276423" y="209779"/>
              </a:lnTo>
              <a:lnTo>
                <a:pt x="0" y="209779"/>
              </a:lnTo>
              <a:lnTo>
                <a:pt x="0"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C56FF9A-CF9F-495D-872F-03886EFCEBC8}">
      <dsp:nvSpPr>
        <dsp:cNvPr id="0" name=""/>
        <dsp:cNvSpPr/>
      </dsp:nvSpPr>
      <dsp:spPr>
        <a:xfrm>
          <a:off x="4301486" y="1637298"/>
          <a:ext cx="2110013"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Book Car</a:t>
          </a:r>
          <a:endParaRPr lang="en-IN" sz="2000" b="1" kern="1200" dirty="0"/>
        </a:p>
      </dsp:txBody>
      <dsp:txXfrm>
        <a:off x="4333731" y="1669543"/>
        <a:ext cx="2045523" cy="1036427"/>
      </dsp:txXfrm>
    </dsp:sp>
    <dsp:sp modelId="{80B10953-4A7D-45BF-A99D-2798204DA84A}">
      <dsp:nvSpPr>
        <dsp:cNvPr id="0" name=""/>
        <dsp:cNvSpPr/>
      </dsp:nvSpPr>
      <dsp:spPr>
        <a:xfrm>
          <a:off x="5632916" y="1217739"/>
          <a:ext cx="2379889" cy="419559"/>
        </a:xfrm>
        <a:custGeom>
          <a:avLst/>
          <a:gdLst/>
          <a:ahLst/>
          <a:cxnLst/>
          <a:rect l="0" t="0" r="0" b="0"/>
          <a:pathLst>
            <a:path>
              <a:moveTo>
                <a:pt x="0" y="0"/>
              </a:moveTo>
              <a:lnTo>
                <a:pt x="0" y="209779"/>
              </a:lnTo>
              <a:lnTo>
                <a:pt x="2379889" y="209779"/>
              </a:lnTo>
              <a:lnTo>
                <a:pt x="2379889"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87F7BC0-F66E-45CE-A741-4A41EE295ABD}">
      <dsp:nvSpPr>
        <dsp:cNvPr id="0" name=""/>
        <dsp:cNvSpPr/>
      </dsp:nvSpPr>
      <dsp:spPr>
        <a:xfrm>
          <a:off x="6906912" y="1637298"/>
          <a:ext cx="2211787"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Manage </a:t>
          </a:r>
        </a:p>
        <a:p>
          <a:pPr marL="0" lvl="0" indent="0" algn="ctr" defTabSz="889000">
            <a:lnSpc>
              <a:spcPct val="90000"/>
            </a:lnSpc>
            <a:spcBef>
              <a:spcPct val="0"/>
            </a:spcBef>
            <a:spcAft>
              <a:spcPct val="35000"/>
            </a:spcAft>
            <a:buNone/>
          </a:pPr>
          <a:r>
            <a:rPr lang="en-US" sz="2000" b="1" kern="1200" dirty="0"/>
            <a:t>Booking</a:t>
          </a:r>
          <a:endParaRPr lang="en-IN" sz="2000" b="1" kern="1200" dirty="0"/>
        </a:p>
      </dsp:txBody>
      <dsp:txXfrm>
        <a:off x="6939157" y="1669543"/>
        <a:ext cx="2147297" cy="1036427"/>
      </dsp:txXfrm>
    </dsp:sp>
    <dsp:sp modelId="{74FB31D0-D314-4A62-BFC7-B3A12D384445}">
      <dsp:nvSpPr>
        <dsp:cNvPr id="0" name=""/>
        <dsp:cNvSpPr/>
      </dsp:nvSpPr>
      <dsp:spPr>
        <a:xfrm>
          <a:off x="5632916" y="1217739"/>
          <a:ext cx="4806884" cy="419559"/>
        </a:xfrm>
        <a:custGeom>
          <a:avLst/>
          <a:gdLst/>
          <a:ahLst/>
          <a:cxnLst/>
          <a:rect l="0" t="0" r="0" b="0"/>
          <a:pathLst>
            <a:path>
              <a:moveTo>
                <a:pt x="0" y="0"/>
              </a:moveTo>
              <a:lnTo>
                <a:pt x="0" y="209779"/>
              </a:lnTo>
              <a:lnTo>
                <a:pt x="4806884" y="209779"/>
              </a:lnTo>
              <a:lnTo>
                <a:pt x="4806884"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D5BBE43-F616-4BD5-AD6C-30DE4645A917}">
      <dsp:nvSpPr>
        <dsp:cNvPr id="0" name=""/>
        <dsp:cNvSpPr/>
      </dsp:nvSpPr>
      <dsp:spPr>
        <a:xfrm>
          <a:off x="9614113" y="1637298"/>
          <a:ext cx="1651376"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Feedback</a:t>
          </a:r>
          <a:endParaRPr lang="en-IN" sz="2700" b="1" kern="1200" dirty="0"/>
        </a:p>
      </dsp:txBody>
      <dsp:txXfrm>
        <a:off x="9646358" y="1669543"/>
        <a:ext cx="1586886" cy="103642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E501C7-6AE1-4474-818F-A6F42C5D719C}" type="datetimeFigureOut">
              <a:rPr lang="en-IN" smtClean="0"/>
              <a:t>12-04-2022</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5BDB17-11C0-423C-AD8D-9E2B53DEB02A}" type="slidenum">
              <a:rPr lang="en-IN" smtClean="0"/>
              <a:t>‹#›</a:t>
            </a:fld>
            <a:endParaRPr lang="en-IN" dirty="0"/>
          </a:p>
        </p:txBody>
      </p:sp>
    </p:spTree>
    <p:extLst>
      <p:ext uri="{BB962C8B-B14F-4D97-AF65-F5344CB8AC3E}">
        <p14:creationId xmlns:p14="http://schemas.microsoft.com/office/powerpoint/2010/main" val="1848128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B5BDB17-11C0-423C-AD8D-9E2B53DEB02A}" type="slidenum">
              <a:rPr lang="en-IN" smtClean="0"/>
              <a:t>6</a:t>
            </a:fld>
            <a:endParaRPr lang="en-IN" dirty="0"/>
          </a:p>
        </p:txBody>
      </p:sp>
    </p:spTree>
    <p:extLst>
      <p:ext uri="{BB962C8B-B14F-4D97-AF65-F5344CB8AC3E}">
        <p14:creationId xmlns:p14="http://schemas.microsoft.com/office/powerpoint/2010/main" val="326878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B5BDB17-11C0-423C-AD8D-9E2B53DEB02A}" type="slidenum">
              <a:rPr lang="en-IN" smtClean="0"/>
              <a:t>7</a:t>
            </a:fld>
            <a:endParaRPr lang="en-IN" dirty="0"/>
          </a:p>
        </p:txBody>
      </p:sp>
    </p:spTree>
    <p:extLst>
      <p:ext uri="{BB962C8B-B14F-4D97-AF65-F5344CB8AC3E}">
        <p14:creationId xmlns:p14="http://schemas.microsoft.com/office/powerpoint/2010/main" val="326878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C078-F44D-4197-8A60-EADA1494D6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3520D5-8187-431B-8E46-25E09A836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AC6B60-6CB7-4669-B227-438B77622AE9}"/>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5" name="Footer Placeholder 4">
            <a:extLst>
              <a:ext uri="{FF2B5EF4-FFF2-40B4-BE49-F238E27FC236}">
                <a16:creationId xmlns:a16="http://schemas.microsoft.com/office/drawing/2014/main" id="{F3DBBB0E-766C-4F01-A0D5-8F6B66F429C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592C34C-7CC2-40FD-80A5-8CE988AE24B0}"/>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3291769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EE0A-0E2A-4485-A724-394BEBD4F2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794066-0191-49C8-9ABF-9F226D9B18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7B1C03-C427-46ED-A960-DE92DBA4F969}"/>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5" name="Footer Placeholder 4">
            <a:extLst>
              <a:ext uri="{FF2B5EF4-FFF2-40B4-BE49-F238E27FC236}">
                <a16:creationId xmlns:a16="http://schemas.microsoft.com/office/drawing/2014/main" id="{DAA84D11-9FF0-4C5D-8622-7B08E1260B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22AC345-6DB7-4FD2-AE55-021822947971}"/>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242566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FBE79C-1DC0-4DE3-94A2-5CB12213B5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0E6F0F-5B38-4B34-84B4-D20875FF8F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1EBDB4-3135-44FA-8657-C0D3F267569B}"/>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5" name="Footer Placeholder 4">
            <a:extLst>
              <a:ext uri="{FF2B5EF4-FFF2-40B4-BE49-F238E27FC236}">
                <a16:creationId xmlns:a16="http://schemas.microsoft.com/office/drawing/2014/main" id="{51C367D2-E86E-4BB5-BF5B-D365D6819DF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64B5CF1-9702-4D4D-878C-3D91CA144AF2}"/>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1497880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4646-FF29-4EA1-ACF3-5B39D0C2F6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D2C830-522C-4240-9EE1-029FDAD6E6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C629D3-8072-4F80-AFB5-45DF3EDB7EA0}"/>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5" name="Footer Placeholder 4">
            <a:extLst>
              <a:ext uri="{FF2B5EF4-FFF2-40B4-BE49-F238E27FC236}">
                <a16:creationId xmlns:a16="http://schemas.microsoft.com/office/drawing/2014/main" id="{C54DC7D8-5818-4CF0-9E8A-50480437F6E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6D7FB8D-B806-4A4A-969B-5B7138F5430B}"/>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142566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235F-D33E-4912-B871-6D10CDD0B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DD1AC0-70F1-45FD-832A-3284225AC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82187-D0D7-41F5-9305-01F2FB7000C0}"/>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5" name="Footer Placeholder 4">
            <a:extLst>
              <a:ext uri="{FF2B5EF4-FFF2-40B4-BE49-F238E27FC236}">
                <a16:creationId xmlns:a16="http://schemas.microsoft.com/office/drawing/2014/main" id="{94DD78B8-1B4A-468E-9B4E-589D4B30F96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2CF81D9-8AE3-4ECC-AA07-0DF7E9A54FBE}"/>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364962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3B8C-2753-4B38-B2C2-2611EB857B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A22B76-4DDC-48D5-B8E2-D01584345C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5D5634-3D0D-4858-BC00-32130D309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DD24EB-8D9D-4813-B4F3-25415C4DDE6B}"/>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6" name="Footer Placeholder 5">
            <a:extLst>
              <a:ext uri="{FF2B5EF4-FFF2-40B4-BE49-F238E27FC236}">
                <a16:creationId xmlns:a16="http://schemas.microsoft.com/office/drawing/2014/main" id="{1DE1E416-460B-46DA-A13B-9C2499125AA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219D711-BAD5-4243-A113-CD84DE3BA51C}"/>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2810562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0DEC-800D-4B93-83F1-BCB8185C9C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0C92A0-BA32-4C57-B23D-1087EDBD6F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A60021-0392-4E35-939D-6D8900C0CF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CEDE7C-4D74-49F6-83D0-2D5398B71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29B64-0683-4DE0-AAD3-8FD1CE597A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F7A234-5A99-4E7F-81F2-5F4DB1A1CDF5}"/>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8" name="Footer Placeholder 7">
            <a:extLst>
              <a:ext uri="{FF2B5EF4-FFF2-40B4-BE49-F238E27FC236}">
                <a16:creationId xmlns:a16="http://schemas.microsoft.com/office/drawing/2014/main" id="{09D3101F-224C-4BCB-BE2A-2EE2EF35AF8D}"/>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9CBC05B6-1708-42E2-AF69-A2ADC71D9BFA}"/>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1562637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871DF-B8F0-43BD-9F2D-3AAAD65560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8234B3-0E92-40AD-A5C0-ADEAFE404AA1}"/>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4" name="Footer Placeholder 3">
            <a:extLst>
              <a:ext uri="{FF2B5EF4-FFF2-40B4-BE49-F238E27FC236}">
                <a16:creationId xmlns:a16="http://schemas.microsoft.com/office/drawing/2014/main" id="{E4608F4B-3FB7-463F-B951-28519E91C016}"/>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84EDBF6-E847-40AC-AA1C-6CE3EB2C2F0D}"/>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289791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0FED98-F3BB-4F53-8D30-DCD2F85D5757}"/>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3" name="Footer Placeholder 2">
            <a:extLst>
              <a:ext uri="{FF2B5EF4-FFF2-40B4-BE49-F238E27FC236}">
                <a16:creationId xmlns:a16="http://schemas.microsoft.com/office/drawing/2014/main" id="{7EBC1632-4D7A-40F5-800F-A621D48A5C1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B1A890A-8250-4050-8525-C4996954CC0A}"/>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903994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CB2D-54B6-48C0-87A2-B67D8DB737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1310E9-3DB7-4166-86EA-0D9F2DD8CF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6CFFDA-B7B2-44E5-9313-B3FC113B5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330A5-24D2-4301-8155-108CC2DCCFAC}"/>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6" name="Footer Placeholder 5">
            <a:extLst>
              <a:ext uri="{FF2B5EF4-FFF2-40B4-BE49-F238E27FC236}">
                <a16:creationId xmlns:a16="http://schemas.microsoft.com/office/drawing/2014/main" id="{6509EAB0-3ED1-4270-BC8A-BAE70688F99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982EA91-7EFA-4D64-877A-2A51CBF3BDF4}"/>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2771825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0370-5916-4E49-9A64-574BD3BC78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46F313-94A4-4F4E-8D23-392A78DE47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FC22D2-DCF4-4F24-8F66-931FCA07A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B286A-AAC1-49A1-858C-B15E5593BEF7}"/>
              </a:ext>
            </a:extLst>
          </p:cNvPr>
          <p:cNvSpPr>
            <a:spLocks noGrp="1"/>
          </p:cNvSpPr>
          <p:nvPr>
            <p:ph type="dt" sz="half" idx="10"/>
          </p:nvPr>
        </p:nvSpPr>
        <p:spPr/>
        <p:txBody>
          <a:bodyPr/>
          <a:lstStyle/>
          <a:p>
            <a:fld id="{67FEBB51-2FE4-4D17-94CA-2ADA08577C38}" type="datetimeFigureOut">
              <a:rPr lang="en-IN" smtClean="0"/>
              <a:t>12-04-2022</a:t>
            </a:fld>
            <a:endParaRPr lang="en-IN" dirty="0"/>
          </a:p>
        </p:txBody>
      </p:sp>
      <p:sp>
        <p:nvSpPr>
          <p:cNvPr id="6" name="Footer Placeholder 5">
            <a:extLst>
              <a:ext uri="{FF2B5EF4-FFF2-40B4-BE49-F238E27FC236}">
                <a16:creationId xmlns:a16="http://schemas.microsoft.com/office/drawing/2014/main" id="{DA934A60-4685-44CB-9AAA-81B329098DF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AB39F63-D9F9-429E-BD4F-F7B13FDA0B9D}"/>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186515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54696F-25FF-4EB5-BF1D-4E9D471AB7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0D5E81-45D3-4A12-8C17-860C88CF7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066A3F-38A4-44B2-BFD9-C00E6F4AA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EBB51-2FE4-4D17-94CA-2ADA08577C38}" type="datetimeFigureOut">
              <a:rPr lang="en-IN" smtClean="0"/>
              <a:t>12-04-2022</a:t>
            </a:fld>
            <a:endParaRPr lang="en-IN" dirty="0"/>
          </a:p>
        </p:txBody>
      </p:sp>
      <p:sp>
        <p:nvSpPr>
          <p:cNvPr id="5" name="Footer Placeholder 4">
            <a:extLst>
              <a:ext uri="{FF2B5EF4-FFF2-40B4-BE49-F238E27FC236}">
                <a16:creationId xmlns:a16="http://schemas.microsoft.com/office/drawing/2014/main" id="{49B58036-7AEB-4DF2-A90E-EA0F722F8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AE57084-309E-4C16-8A8A-C33D0F12F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7F8DD-A2FF-49B3-BC74-7F30B736993E}" type="slidenum">
              <a:rPr lang="en-IN" smtClean="0"/>
              <a:t>‹#›</a:t>
            </a:fld>
            <a:endParaRPr lang="en-IN" dirty="0"/>
          </a:p>
        </p:txBody>
      </p:sp>
    </p:spTree>
    <p:extLst>
      <p:ext uri="{BB962C8B-B14F-4D97-AF65-F5344CB8AC3E}">
        <p14:creationId xmlns:p14="http://schemas.microsoft.com/office/powerpoint/2010/main" val="2963629321"/>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5573F75F-57B7-450A-B32B-DCD59FE7B2D9}"/>
              </a:ext>
            </a:extLst>
          </p:cNvPr>
          <p:cNvSpPr>
            <a:spLocks noGrp="1"/>
          </p:cNvSpPr>
          <p:nvPr/>
        </p:nvSpPr>
        <p:spPr>
          <a:xfrm>
            <a:off x="882316" y="3720456"/>
            <a:ext cx="10427368" cy="1789016"/>
          </a:xfrm>
          <a:prstGeom prst="rect">
            <a:avLst/>
          </a:prstGeom>
        </p:spPr>
        <p:txBody>
          <a:bodyPr vert="horz">
            <a:no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pPr algn="ctr"/>
            <a:endParaRPr lang="en-US" sz="2400" dirty="0"/>
          </a:p>
        </p:txBody>
      </p:sp>
      <p:sp>
        <p:nvSpPr>
          <p:cNvPr id="10" name="Subtitle 2">
            <a:extLst>
              <a:ext uri="{FF2B5EF4-FFF2-40B4-BE49-F238E27FC236}">
                <a16:creationId xmlns:a16="http://schemas.microsoft.com/office/drawing/2014/main" id="{43F8264C-2ADF-40CD-9C4E-D63D2BF0A4D1}"/>
              </a:ext>
            </a:extLst>
          </p:cNvPr>
          <p:cNvSpPr>
            <a:spLocks noGrp="1"/>
          </p:cNvSpPr>
          <p:nvPr/>
        </p:nvSpPr>
        <p:spPr>
          <a:xfrm>
            <a:off x="882316" y="3828739"/>
            <a:ext cx="10427368" cy="1789016"/>
          </a:xfrm>
          <a:prstGeom prst="rect">
            <a:avLst/>
          </a:prstGeom>
        </p:spPr>
        <p:txBody>
          <a:bodyPr vert="horz">
            <a:no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endParaRPr lang="en-US" sz="2000" dirty="0">
              <a:solidFill>
                <a:schemeClr val="tx1"/>
              </a:solidFill>
              <a:latin typeface="Times New Roman" pitchFamily="18" charset="0"/>
              <a:cs typeface="Times New Roman" pitchFamily="18" charset="0"/>
            </a:endParaRPr>
          </a:p>
          <a:p>
            <a:endParaRPr lang="en-US" sz="2000" dirty="0">
              <a:solidFill>
                <a:schemeClr val="tx1"/>
              </a:solidFill>
              <a:latin typeface="Times New Roman" pitchFamily="18" charset="0"/>
              <a:cs typeface="Times New Roman" pitchFamily="18" charset="0"/>
            </a:endParaRPr>
          </a:p>
          <a:p>
            <a:r>
              <a:rPr lang="en-US" sz="2000" dirty="0">
                <a:solidFill>
                  <a:schemeClr val="tx1"/>
                </a:solidFill>
                <a:latin typeface="Times New Roman" pitchFamily="18" charset="0"/>
                <a:cs typeface="Times New Roman" pitchFamily="18" charset="0"/>
              </a:rPr>
              <a:t>Project By :-</a:t>
            </a:r>
          </a:p>
          <a:p>
            <a:r>
              <a:rPr lang="en-US" sz="2000" dirty="0">
                <a:solidFill>
                  <a:schemeClr val="tx1"/>
                </a:solidFill>
                <a:latin typeface="Times New Roman" pitchFamily="18" charset="0"/>
                <a:cs typeface="Times New Roman" pitchFamily="18" charset="0"/>
              </a:rPr>
              <a:t>Mr. Manish Jaiswal (219104)                                          					 Mr. Omkar Kolge (219118) </a:t>
            </a:r>
          </a:p>
          <a:p>
            <a:pPr algn="ctr"/>
            <a:endParaRPr lang="en-US" sz="2400" dirty="0"/>
          </a:p>
        </p:txBody>
      </p:sp>
      <p:sp>
        <p:nvSpPr>
          <p:cNvPr id="11" name="TextBox 10">
            <a:extLst>
              <a:ext uri="{FF2B5EF4-FFF2-40B4-BE49-F238E27FC236}">
                <a16:creationId xmlns:a16="http://schemas.microsoft.com/office/drawing/2014/main" id="{A39D7123-2F72-4F78-9902-377DB9652FE2}"/>
              </a:ext>
            </a:extLst>
          </p:cNvPr>
          <p:cNvSpPr txBox="1"/>
          <p:nvPr/>
        </p:nvSpPr>
        <p:spPr>
          <a:xfrm>
            <a:off x="4328572" y="3317881"/>
            <a:ext cx="2658933"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Car Rental System</a:t>
            </a:r>
          </a:p>
        </p:txBody>
      </p:sp>
      <p:sp>
        <p:nvSpPr>
          <p:cNvPr id="12" name="TextBox 11">
            <a:extLst>
              <a:ext uri="{FF2B5EF4-FFF2-40B4-BE49-F238E27FC236}">
                <a16:creationId xmlns:a16="http://schemas.microsoft.com/office/drawing/2014/main" id="{FBFD8719-6C6F-4987-9423-D7CA2B822A7E}"/>
              </a:ext>
            </a:extLst>
          </p:cNvPr>
          <p:cNvSpPr txBox="1"/>
          <p:nvPr/>
        </p:nvSpPr>
        <p:spPr>
          <a:xfrm>
            <a:off x="2959963" y="2075155"/>
            <a:ext cx="6094520" cy="954107"/>
          </a:xfrm>
          <a:prstGeom prst="rect">
            <a:avLst/>
          </a:prstGeom>
          <a:noFill/>
        </p:spPr>
        <p:txBody>
          <a:bodyPr wrap="square">
            <a:spAutoFit/>
          </a:bodyPr>
          <a:lstStyle/>
          <a:p>
            <a:pPr algn="ctr" rtl="0">
              <a:spcBef>
                <a:spcPts val="2400"/>
              </a:spcBef>
              <a:spcAft>
                <a:spcPts val="600"/>
              </a:spcAft>
            </a:pPr>
            <a:r>
              <a:rPr lang="en-US" sz="2800" b="1" i="0" u="none" strike="noStrike" dirty="0">
                <a:solidFill>
                  <a:srgbClr val="000000"/>
                </a:solidFill>
                <a:effectLst/>
                <a:latin typeface="Times New Roman" panose="02020603050405020304" pitchFamily="18" charset="0"/>
                <a:cs typeface="Times New Roman" panose="02020603050405020304" pitchFamily="18" charset="0"/>
              </a:rPr>
              <a:t>Institute for Advanced Computing and Software Development (PG-DAC)</a:t>
            </a:r>
            <a:endParaRPr lang="en-US" sz="2800" b="1" dirty="0">
              <a:effectLst/>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F183AC32-25A1-4E20-80F0-9A825A3F5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74" y="286829"/>
            <a:ext cx="1571348" cy="15713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B89DB9F0-BDE7-48A4-B0DF-B132733C5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4483" y="613622"/>
            <a:ext cx="2533650" cy="9715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8457187-399F-41BD-B4ED-4E517658DE3B}"/>
              </a:ext>
            </a:extLst>
          </p:cNvPr>
          <p:cNvSpPr txBox="1"/>
          <p:nvPr/>
        </p:nvSpPr>
        <p:spPr>
          <a:xfrm>
            <a:off x="5493613" y="4614964"/>
            <a:ext cx="6094520" cy="1477328"/>
          </a:xfrm>
          <a:prstGeom prst="rect">
            <a:avLst/>
          </a:prstGeom>
          <a:noFill/>
        </p:spPr>
        <p:txBody>
          <a:bodyPr wrap="square">
            <a:spAutoFit/>
          </a:bodyPr>
          <a:lstStyle/>
          <a:p>
            <a:pPr algn="r"/>
            <a:r>
              <a:rPr lang="en-IN" b="1" dirty="0">
                <a:latin typeface="Times New Roman" panose="02020603050405020304" pitchFamily="18" charset="0"/>
                <a:cs typeface="Times New Roman" panose="02020603050405020304" pitchFamily="18" charset="0"/>
              </a:rPr>
              <a:t>Project Mentor</a:t>
            </a:r>
          </a:p>
          <a:p>
            <a:pPr algn="r"/>
            <a:r>
              <a:rPr lang="en-IN" b="1" dirty="0">
                <a:latin typeface="Times New Roman" panose="02020603050405020304" pitchFamily="18" charset="0"/>
                <a:cs typeface="Times New Roman" panose="02020603050405020304" pitchFamily="18" charset="0"/>
              </a:rPr>
              <a:t>Mrs. Sonali Mogal</a:t>
            </a:r>
          </a:p>
          <a:p>
            <a:pPr algn="r"/>
            <a:endParaRPr lang="en-IN" sz="1800" b="1" dirty="0">
              <a:latin typeface="Times New Roman" panose="02020603050405020304" pitchFamily="18" charset="0"/>
              <a:cs typeface="Times New Roman" panose="02020603050405020304" pitchFamily="18" charset="0"/>
            </a:endParaRPr>
          </a:p>
          <a:p>
            <a:pPr algn="r"/>
            <a:r>
              <a:rPr lang="en-IN" b="1" dirty="0">
                <a:latin typeface="Times New Roman" panose="02020603050405020304" pitchFamily="18" charset="0"/>
                <a:cs typeface="Times New Roman" panose="02020603050405020304" pitchFamily="18" charset="0"/>
              </a:rPr>
              <a:t>Project Guide</a:t>
            </a:r>
          </a:p>
          <a:p>
            <a:pPr algn="r"/>
            <a:r>
              <a:rPr lang="en-IN" sz="1800" b="1" dirty="0">
                <a:latin typeface="Times New Roman" panose="02020603050405020304" pitchFamily="18" charset="0"/>
                <a:cs typeface="Times New Roman" panose="02020603050405020304" pitchFamily="18" charset="0"/>
              </a:rPr>
              <a:t>Mr</a:t>
            </a:r>
            <a:r>
              <a:rPr lang="en-IN" b="1" dirty="0">
                <a:latin typeface="Times New Roman" panose="02020603050405020304" pitchFamily="18" charset="0"/>
                <a:cs typeface="Times New Roman" panose="02020603050405020304" pitchFamily="18" charset="0"/>
              </a:rPr>
              <a:t>. Milind Arjun</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08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7864D0-F4F1-4A05-AA93-6CA36D95599A}"/>
              </a:ext>
            </a:extLst>
          </p:cNvPr>
          <p:cNvSpPr txBox="1"/>
          <p:nvPr/>
        </p:nvSpPr>
        <p:spPr>
          <a:xfrm>
            <a:off x="328246" y="1606855"/>
            <a:ext cx="11605846"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Car Availability User will be able to view all the cars available, Book Car available cars user will be able to book the car according to his choice, Manage Booking User can view the booking list and even cancel the booking , Edit Profile User will be able to make the changes by name password and mobile no Feedback in this the user will be able to give the feedback and rating for the booking</a:t>
            </a:r>
          </a:p>
        </p:txBody>
      </p:sp>
      <p:graphicFrame>
        <p:nvGraphicFramePr>
          <p:cNvPr id="5" name="Diagram 4">
            <a:extLst>
              <a:ext uri="{FF2B5EF4-FFF2-40B4-BE49-F238E27FC236}">
                <a16:creationId xmlns:a16="http://schemas.microsoft.com/office/drawing/2014/main" id="{5CE87567-8AC2-4F98-AEA9-A92A081E73B4}"/>
              </a:ext>
            </a:extLst>
          </p:cNvPr>
          <p:cNvGraphicFramePr/>
          <p:nvPr>
            <p:extLst>
              <p:ext uri="{D42A27DB-BD31-4B8C-83A1-F6EECF244321}">
                <p14:modId xmlns:p14="http://schemas.microsoft.com/office/powerpoint/2010/main" val="1902545876"/>
              </p:ext>
            </p:extLst>
          </p:nvPr>
        </p:nvGraphicFramePr>
        <p:xfrm>
          <a:off x="306901" y="3389381"/>
          <a:ext cx="11273397" cy="309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5070764" y="311727"/>
            <a:ext cx="1745673" cy="600164"/>
          </a:xfrm>
          <a:prstGeom prst="rect">
            <a:avLst/>
          </a:prstGeom>
          <a:noFill/>
        </p:spPr>
        <p:txBody>
          <a:bodyPr wrap="square" rtlCol="0">
            <a:spAutoFit/>
          </a:bodyPr>
          <a:lstStyle/>
          <a:p>
            <a:r>
              <a:rPr lang="en-IN" sz="3300" b="1" dirty="0">
                <a:solidFill>
                  <a:schemeClr val="bg2">
                    <a:lumMod val="75000"/>
                  </a:schemeClr>
                </a:solidFill>
              </a:rPr>
              <a:t>USERS</a:t>
            </a:r>
          </a:p>
        </p:txBody>
      </p:sp>
    </p:spTree>
    <p:extLst>
      <p:ext uri="{BB962C8B-B14F-4D97-AF65-F5344CB8AC3E}">
        <p14:creationId xmlns:p14="http://schemas.microsoft.com/office/powerpoint/2010/main" val="880372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44436" y="311727"/>
            <a:ext cx="8520545" cy="600164"/>
          </a:xfrm>
          <a:prstGeom prst="rect">
            <a:avLst/>
          </a:prstGeom>
          <a:noFill/>
        </p:spPr>
        <p:txBody>
          <a:bodyPr wrap="square" rtlCol="0">
            <a:spAutoFit/>
          </a:bodyPr>
          <a:lstStyle/>
          <a:p>
            <a:r>
              <a:rPr lang="en-IN" sz="3300" b="1" dirty="0">
                <a:solidFill>
                  <a:schemeClr val="bg2">
                    <a:lumMod val="75000"/>
                  </a:schemeClr>
                </a:solidFill>
              </a:rPr>
              <a:t>USE CASE DIAGRAM FOR USERS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873" y="1524001"/>
            <a:ext cx="5320145" cy="484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464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52306" y="311727"/>
            <a:ext cx="3307278" cy="600164"/>
          </a:xfrm>
          <a:prstGeom prst="rect">
            <a:avLst/>
          </a:prstGeom>
          <a:noFill/>
        </p:spPr>
        <p:txBody>
          <a:bodyPr wrap="square" rtlCol="0">
            <a:spAutoFit/>
          </a:bodyPr>
          <a:lstStyle/>
          <a:p>
            <a:r>
              <a:rPr lang="en-IN" sz="3300" b="1" dirty="0">
                <a:solidFill>
                  <a:schemeClr val="bg2">
                    <a:lumMod val="75000"/>
                  </a:schemeClr>
                </a:solidFill>
              </a:rPr>
              <a:t>ER-DIAGRAM</a:t>
            </a:r>
          </a:p>
        </p:txBody>
      </p:sp>
      <p:pic>
        <p:nvPicPr>
          <p:cNvPr id="7" name="Picture 6">
            <a:extLst>
              <a:ext uri="{FF2B5EF4-FFF2-40B4-BE49-F238E27FC236}">
                <a16:creationId xmlns:a16="http://schemas.microsoft.com/office/drawing/2014/main" id="{B6654BE6-35B7-4BD1-B58D-7886E47F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938784"/>
            <a:ext cx="5676900" cy="5946109"/>
          </a:xfrm>
          <a:prstGeom prst="rect">
            <a:avLst/>
          </a:prstGeom>
        </p:spPr>
      </p:pic>
    </p:spTree>
    <p:extLst>
      <p:ext uri="{BB962C8B-B14F-4D97-AF65-F5344CB8AC3E}">
        <p14:creationId xmlns:p14="http://schemas.microsoft.com/office/powerpoint/2010/main" val="307834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AFA32C-5683-4B77-BF61-824125069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737" y="0"/>
            <a:ext cx="6692525" cy="6858000"/>
          </a:xfrm>
          <a:prstGeom prst="rect">
            <a:avLst/>
          </a:prstGeom>
        </p:spPr>
      </p:pic>
    </p:spTree>
    <p:extLst>
      <p:ext uri="{BB962C8B-B14F-4D97-AF65-F5344CB8AC3E}">
        <p14:creationId xmlns:p14="http://schemas.microsoft.com/office/powerpoint/2010/main" val="190482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36717" y="311727"/>
            <a:ext cx="5706095" cy="600164"/>
          </a:xfrm>
          <a:prstGeom prst="rect">
            <a:avLst/>
          </a:prstGeom>
          <a:noFill/>
        </p:spPr>
        <p:txBody>
          <a:bodyPr wrap="square" rtlCol="0">
            <a:spAutoFit/>
          </a:bodyPr>
          <a:lstStyle/>
          <a:p>
            <a:r>
              <a:rPr lang="en-IN" sz="3300" b="1" dirty="0">
                <a:solidFill>
                  <a:schemeClr val="bg2">
                    <a:lumMod val="75000"/>
                  </a:schemeClr>
                </a:solidFill>
              </a:rPr>
              <a:t>DATA FLOW DIAGRAM</a:t>
            </a:r>
          </a:p>
        </p:txBody>
      </p:sp>
      <p:pic>
        <p:nvPicPr>
          <p:cNvPr id="4" name="Picture 3">
            <a:extLst>
              <a:ext uri="{FF2B5EF4-FFF2-40B4-BE49-F238E27FC236}">
                <a16:creationId xmlns:a16="http://schemas.microsoft.com/office/drawing/2014/main" id="{E0F392A3-74E7-427E-8AE0-09DC4656A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478" y="1111170"/>
            <a:ext cx="4199044" cy="5746830"/>
          </a:xfrm>
          <a:prstGeom prst="rect">
            <a:avLst/>
          </a:prstGeom>
        </p:spPr>
      </p:pic>
    </p:spTree>
    <p:extLst>
      <p:ext uri="{BB962C8B-B14F-4D97-AF65-F5344CB8AC3E}">
        <p14:creationId xmlns:p14="http://schemas.microsoft.com/office/powerpoint/2010/main" val="276754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F77F-E274-4C69-9D3F-EF50A060D5E7}"/>
              </a:ext>
            </a:extLst>
          </p:cNvPr>
          <p:cNvSpPr>
            <a:spLocks noGrp="1"/>
          </p:cNvSpPr>
          <p:nvPr>
            <p:ph type="title"/>
          </p:nvPr>
        </p:nvSpPr>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1: Users</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5A0C34EC-D03B-4055-AFC5-EF6E27933080}"/>
              </a:ext>
            </a:extLst>
          </p:cNvPr>
          <p:cNvGraphicFramePr>
            <a:graphicFrameLocks noGrp="1"/>
          </p:cNvGraphicFramePr>
          <p:nvPr/>
        </p:nvGraphicFramePr>
        <p:xfrm>
          <a:off x="3044190" y="2164556"/>
          <a:ext cx="6103620" cy="3673475"/>
        </p:xfrm>
        <a:graphic>
          <a:graphicData uri="http://schemas.openxmlformats.org/drawingml/2006/table">
            <a:tbl>
              <a:tblPr firstRow="1" firstCol="1" lastRow="1" lastCol="1" bandRow="1" bandCol="1">
                <a:tableStyleId>{5C22544A-7EE6-4342-B048-85BDC9FD1C3A}</a:tableStyleId>
              </a:tblPr>
              <a:tblGrid>
                <a:gridCol w="1181100">
                  <a:extLst>
                    <a:ext uri="{9D8B030D-6E8A-4147-A177-3AD203B41FA5}">
                      <a16:colId xmlns:a16="http://schemas.microsoft.com/office/drawing/2014/main" val="2528083519"/>
                    </a:ext>
                  </a:extLst>
                </a:gridCol>
                <a:gridCol w="1336675">
                  <a:extLst>
                    <a:ext uri="{9D8B030D-6E8A-4147-A177-3AD203B41FA5}">
                      <a16:colId xmlns:a16="http://schemas.microsoft.com/office/drawing/2014/main" val="3413058394"/>
                    </a:ext>
                  </a:extLst>
                </a:gridCol>
                <a:gridCol w="1203960">
                  <a:extLst>
                    <a:ext uri="{9D8B030D-6E8A-4147-A177-3AD203B41FA5}">
                      <a16:colId xmlns:a16="http://schemas.microsoft.com/office/drawing/2014/main" val="3017882238"/>
                    </a:ext>
                  </a:extLst>
                </a:gridCol>
                <a:gridCol w="1193165">
                  <a:extLst>
                    <a:ext uri="{9D8B030D-6E8A-4147-A177-3AD203B41FA5}">
                      <a16:colId xmlns:a16="http://schemas.microsoft.com/office/drawing/2014/main" val="827563154"/>
                    </a:ext>
                  </a:extLst>
                </a:gridCol>
                <a:gridCol w="1188720">
                  <a:extLst>
                    <a:ext uri="{9D8B030D-6E8A-4147-A177-3AD203B41FA5}">
                      <a16:colId xmlns:a16="http://schemas.microsoft.com/office/drawing/2014/main" val="256813386"/>
                    </a:ext>
                  </a:extLst>
                </a:gridCol>
              </a:tblGrid>
              <a:tr h="494665">
                <a:tc>
                  <a:txBody>
                    <a:bodyPr/>
                    <a:lstStyle/>
                    <a:p>
                      <a:pPr marL="267970" marR="249555" indent="12065">
                        <a:spcBef>
                          <a:spcPts val="675"/>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235585"/>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289560"/>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382270"/>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0340" marR="160655" indent="91440">
                        <a:spcBef>
                          <a:spcPts val="675"/>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73400578"/>
                  </a:ext>
                </a:extLst>
              </a:tr>
              <a:tr h="348615">
                <a:tc>
                  <a:txBody>
                    <a:bodyPr/>
                    <a:lstStyle/>
                    <a:p>
                      <a:pPr marL="67945">
                        <a:lnSpc>
                          <a:spcPts val="1340"/>
                        </a:lnSpc>
                      </a:pPr>
                      <a:r>
                        <a:rPr lang="en-US" sz="12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u_id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97534659"/>
                  </a:ext>
                </a:extLst>
              </a:tr>
              <a:tr h="360680">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aadhar_card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15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48864483"/>
                  </a:ext>
                </a:extLst>
              </a:tr>
              <a:tr h="350520">
                <a:tc>
                  <a:txBody>
                    <a:bodyPr/>
                    <a:lstStyle/>
                    <a:p>
                      <a:pPr marL="67945">
                        <a:lnSpc>
                          <a:spcPts val="135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dob</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date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50"/>
                        </a:lnSpc>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84116234"/>
                  </a:ext>
                </a:extLst>
              </a:tr>
              <a:tr h="354330">
                <a:tc>
                  <a:txBody>
                    <a:bodyPr/>
                    <a:lstStyle/>
                    <a:p>
                      <a:pPr marL="67945">
                        <a:lnSpc>
                          <a:spcPts val="1340"/>
                        </a:lnSpc>
                      </a:pPr>
                      <a:r>
                        <a:rPr lang="en-US" sz="1200">
                          <a:effectLst/>
                        </a:rPr>
                        <a:t>UNI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email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25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4121523"/>
                  </a:ext>
                </a:extLst>
              </a:tr>
              <a:tr h="351155">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licence_no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15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84760650"/>
                  </a:ext>
                </a:extLst>
              </a:tr>
              <a:tr h="357505">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mobile_no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13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76127861"/>
                  </a:ext>
                </a:extLst>
              </a:tr>
              <a:tr h="351155">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25068115"/>
                  </a:ext>
                </a:extLst>
              </a:tr>
              <a:tr h="349885">
                <a:tc>
                  <a:txBody>
                    <a:bodyPr/>
                    <a:lstStyle/>
                    <a:p>
                      <a:pPr marL="67945">
                        <a:lnSpc>
                          <a:spcPts val="135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password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20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5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53432358"/>
                  </a:ext>
                </a:extLst>
              </a:tr>
              <a:tr h="354965">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role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90084818"/>
                  </a:ext>
                </a:extLst>
              </a:tr>
            </a:tbl>
          </a:graphicData>
        </a:graphic>
      </p:graphicFrame>
    </p:spTree>
    <p:extLst>
      <p:ext uri="{BB962C8B-B14F-4D97-AF65-F5344CB8AC3E}">
        <p14:creationId xmlns:p14="http://schemas.microsoft.com/office/powerpoint/2010/main" val="64201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1DDD-8E96-48A2-ACD9-AB4371A48306}"/>
              </a:ext>
            </a:extLst>
          </p:cNvPr>
          <p:cNvSpPr>
            <a:spLocks noGrp="1"/>
          </p:cNvSpPr>
          <p:nvPr>
            <p:ph type="title"/>
          </p:nvPr>
        </p:nvSpPr>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2: </a:t>
            </a:r>
            <a:r>
              <a:rPr lang="en-US" sz="1800" b="1" u="heavy" dirty="0" err="1">
                <a:effectLst/>
                <a:latin typeface="Times New Roman" panose="02020603050405020304" pitchFamily="18" charset="0"/>
                <a:ea typeface="Times New Roman" panose="02020603050405020304" pitchFamily="18" charset="0"/>
              </a:rPr>
              <a:t>Car_Booking</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E9DFF05C-CB31-4A7C-8BCA-FDA228C6BB22}"/>
              </a:ext>
            </a:extLst>
          </p:cNvPr>
          <p:cNvGraphicFramePr>
            <a:graphicFrameLocks noGrp="1"/>
          </p:cNvGraphicFramePr>
          <p:nvPr/>
        </p:nvGraphicFramePr>
        <p:xfrm>
          <a:off x="3124835" y="2287746"/>
          <a:ext cx="5942330" cy="3427095"/>
        </p:xfrm>
        <a:graphic>
          <a:graphicData uri="http://schemas.openxmlformats.org/drawingml/2006/table">
            <a:tbl>
              <a:tblPr firstRow="1" firstCol="1" lastRow="1" lastCol="1" bandRow="1" bandCol="1">
                <a:tableStyleId>{5C22544A-7EE6-4342-B048-85BDC9FD1C3A}</a:tableStyleId>
              </a:tblPr>
              <a:tblGrid>
                <a:gridCol w="1187450">
                  <a:extLst>
                    <a:ext uri="{9D8B030D-6E8A-4147-A177-3AD203B41FA5}">
                      <a16:colId xmlns:a16="http://schemas.microsoft.com/office/drawing/2014/main" val="552287802"/>
                    </a:ext>
                  </a:extLst>
                </a:gridCol>
                <a:gridCol w="1259205">
                  <a:extLst>
                    <a:ext uri="{9D8B030D-6E8A-4147-A177-3AD203B41FA5}">
                      <a16:colId xmlns:a16="http://schemas.microsoft.com/office/drawing/2014/main" val="3862236851"/>
                    </a:ext>
                  </a:extLst>
                </a:gridCol>
                <a:gridCol w="1114425">
                  <a:extLst>
                    <a:ext uri="{9D8B030D-6E8A-4147-A177-3AD203B41FA5}">
                      <a16:colId xmlns:a16="http://schemas.microsoft.com/office/drawing/2014/main" val="2569283140"/>
                    </a:ext>
                  </a:extLst>
                </a:gridCol>
                <a:gridCol w="1187450">
                  <a:extLst>
                    <a:ext uri="{9D8B030D-6E8A-4147-A177-3AD203B41FA5}">
                      <a16:colId xmlns:a16="http://schemas.microsoft.com/office/drawing/2014/main" val="1431253148"/>
                    </a:ext>
                  </a:extLst>
                </a:gridCol>
                <a:gridCol w="1193800">
                  <a:extLst>
                    <a:ext uri="{9D8B030D-6E8A-4147-A177-3AD203B41FA5}">
                      <a16:colId xmlns:a16="http://schemas.microsoft.com/office/drawing/2014/main" val="15537077"/>
                    </a:ext>
                  </a:extLst>
                </a:gridCol>
              </a:tblGrid>
              <a:tr h="467360">
                <a:tc>
                  <a:txBody>
                    <a:bodyPr/>
                    <a:lstStyle/>
                    <a:p>
                      <a:pPr marL="270510" marR="253365" indent="12065">
                        <a:spcBef>
                          <a:spcPts val="565"/>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1000">
                          <a:effectLst/>
                        </a:rPr>
                        <a:t> </a:t>
                      </a:r>
                      <a:endParaRPr lang="en-IN" sz="1100">
                        <a:effectLst/>
                      </a:endParaRPr>
                    </a:p>
                    <a:p>
                      <a:pPr marL="195580">
                        <a:spcBef>
                          <a:spcPts val="5"/>
                        </a:spcBef>
                        <a:spcAft>
                          <a:spcPts val="0"/>
                        </a:spcAft>
                      </a:pPr>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1000">
                          <a:effectLst/>
                        </a:rPr>
                        <a:t> </a:t>
                      </a:r>
                      <a:endParaRPr lang="en-IN" sz="1100">
                        <a:effectLst/>
                      </a:endParaRPr>
                    </a:p>
                    <a:p>
                      <a:pPr marL="243205">
                        <a:spcBef>
                          <a:spcPts val="5"/>
                        </a:spcBef>
                        <a:spcAft>
                          <a:spcPts val="0"/>
                        </a:spcAft>
                      </a:pPr>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1000">
                          <a:effectLst/>
                        </a:rPr>
                        <a:t> </a:t>
                      </a:r>
                      <a:endParaRPr lang="en-IN" sz="1100">
                        <a:effectLst/>
                      </a:endParaRPr>
                    </a:p>
                    <a:p>
                      <a:pPr marL="366395" marR="361315" algn="ctr">
                        <a:spcBef>
                          <a:spcPts val="5"/>
                        </a:spcBef>
                        <a:spcAft>
                          <a:spcPts val="0"/>
                        </a:spcAft>
                      </a:pPr>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65735" indent="92710">
                        <a:spcBef>
                          <a:spcPts val="565"/>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73303985"/>
                  </a:ext>
                </a:extLst>
              </a:tr>
              <a:tr h="336550">
                <a:tc>
                  <a:txBody>
                    <a:bodyPr/>
                    <a:lstStyle/>
                    <a:p>
                      <a:pPr marL="366395" marR="360680" algn="ctr">
                        <a:spcBef>
                          <a:spcPts val="595"/>
                        </a:spcBef>
                        <a:spcAft>
                          <a:spcPts val="0"/>
                        </a:spcAft>
                      </a:pPr>
                      <a:r>
                        <a:rPr lang="en-US" sz="12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c_id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algn="ctr">
                        <a:spcBef>
                          <a:spcPts val="59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59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48041983"/>
                  </a:ext>
                </a:extLst>
              </a:tr>
              <a:tr h="358775">
                <a:tc>
                  <a:txBody>
                    <a:bodyPr/>
                    <a:lstStyle/>
                    <a:p>
                      <a:pPr marL="3810" algn="ctr">
                        <a:spcBef>
                          <a:spcPts val="67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capacity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algn="ctr">
                        <a:spcBef>
                          <a:spcPts val="67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67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21139333"/>
                  </a:ext>
                </a:extLst>
              </a:tr>
              <a:tr h="444500">
                <a:tc>
                  <a:txBody>
                    <a:bodyPr/>
                    <a:lstStyle/>
                    <a:p>
                      <a:pPr marL="3810" algn="ctr">
                        <a:spcBef>
                          <a:spcPts val="101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fuel_type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64490" marR="361315" algn="ctr">
                        <a:spcBef>
                          <a:spcPts val="1015"/>
                        </a:spcBef>
                        <a:spcAft>
                          <a:spcPts val="0"/>
                        </a:spcAft>
                      </a:pPr>
                      <a:r>
                        <a:rPr lang="en-US" sz="12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101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92512931"/>
                  </a:ext>
                </a:extLst>
              </a:tr>
              <a:tr h="351155">
                <a:tc>
                  <a:txBody>
                    <a:bodyPr/>
                    <a:lstStyle/>
                    <a:p>
                      <a:pPr marL="3810" algn="ctr">
                        <a:spcBef>
                          <a:spcPts val="65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model_name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64490" marR="361315" algn="ctr">
                        <a:spcBef>
                          <a:spcPts val="655"/>
                        </a:spcBef>
                        <a:spcAft>
                          <a:spcPts val="0"/>
                        </a:spcAft>
                      </a:pPr>
                      <a:r>
                        <a:rPr lang="en-US" sz="1200">
                          <a:effectLst/>
                        </a:rPr>
                        <a:t>15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65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31693999"/>
                  </a:ext>
                </a:extLst>
              </a:tr>
              <a:tr h="346710">
                <a:tc>
                  <a:txBody>
                    <a:bodyPr/>
                    <a:lstStyle/>
                    <a:p>
                      <a:pPr marL="365760" marR="361315" algn="ctr">
                        <a:spcBef>
                          <a:spcPts val="640"/>
                        </a:spcBef>
                        <a:spcAft>
                          <a:spcPts val="0"/>
                        </a:spcAft>
                      </a:pPr>
                      <a:r>
                        <a:rPr lang="en-US" sz="1200">
                          <a:effectLst/>
                        </a:rPr>
                        <a:t>UNI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plate_number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64490" marR="361315" algn="ctr">
                        <a:spcBef>
                          <a:spcPts val="640"/>
                        </a:spcBef>
                        <a:spcAft>
                          <a:spcPts val="0"/>
                        </a:spcAft>
                      </a:pPr>
                      <a:r>
                        <a:rPr lang="en-US" sz="1200">
                          <a:effectLst/>
                        </a:rPr>
                        <a:t>20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64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32898435"/>
                  </a:ext>
                </a:extLst>
              </a:tr>
              <a:tr h="304165">
                <a:tc>
                  <a:txBody>
                    <a:bodyPr/>
                    <a:lstStyle/>
                    <a:p>
                      <a:pPr marL="3810" algn="ctr">
                        <a:spcBef>
                          <a:spcPts val="47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price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double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algn="ctr">
                        <a:spcBef>
                          <a:spcPts val="47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47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40349745"/>
                  </a:ext>
                </a:extLst>
              </a:tr>
              <a:tr h="409575">
                <a:tc>
                  <a:txBody>
                    <a:bodyPr/>
                    <a:lstStyle/>
                    <a:p>
                      <a:pPr marL="3810" algn="ctr">
                        <a:spcBef>
                          <a:spcPts val="88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status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64490" marR="361315" algn="ctr">
                        <a:spcBef>
                          <a:spcPts val="880"/>
                        </a:spcBef>
                        <a:spcAft>
                          <a:spcPts val="0"/>
                        </a:spcAft>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880"/>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53733311"/>
                  </a:ext>
                </a:extLst>
              </a:tr>
              <a:tr h="408305">
                <a:tc>
                  <a:txBody>
                    <a:bodyPr/>
                    <a:lstStyle/>
                    <a:p>
                      <a:pPr marL="3810" algn="ctr">
                        <a:spcBef>
                          <a:spcPts val="87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is_deleted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Bit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870"/>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870"/>
                        </a:spcBef>
                        <a:spcAft>
                          <a:spcPts val="0"/>
                        </a:spcAft>
                      </a:pPr>
                      <a:r>
                        <a:rPr lang="en-US" sz="12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5277051"/>
                  </a:ext>
                </a:extLst>
              </a:tr>
            </a:tbl>
          </a:graphicData>
        </a:graphic>
      </p:graphicFrame>
    </p:spTree>
    <p:extLst>
      <p:ext uri="{BB962C8B-B14F-4D97-AF65-F5344CB8AC3E}">
        <p14:creationId xmlns:p14="http://schemas.microsoft.com/office/powerpoint/2010/main" val="2459305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F271-4903-4D7E-9AB2-D424EB3F86D4}"/>
              </a:ext>
            </a:extLst>
          </p:cNvPr>
          <p:cNvSpPr>
            <a:spLocks noGrp="1"/>
          </p:cNvSpPr>
          <p:nvPr>
            <p:ph type="title"/>
          </p:nvPr>
        </p:nvSpPr>
        <p:spPr>
          <a:xfrm>
            <a:off x="838200" y="365126"/>
            <a:ext cx="10515600" cy="804704"/>
          </a:xfrm>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3: </a:t>
            </a:r>
            <a:r>
              <a:rPr lang="en-US" sz="1800" b="1" u="heavy" dirty="0" err="1">
                <a:effectLst/>
                <a:latin typeface="Times New Roman" panose="02020603050405020304" pitchFamily="18" charset="0"/>
                <a:ea typeface="Times New Roman" panose="02020603050405020304" pitchFamily="18" charset="0"/>
              </a:rPr>
              <a:t>Car_Booking</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6CDB5730-3CEB-49BC-B34E-B694B9730ABD}"/>
              </a:ext>
            </a:extLst>
          </p:cNvPr>
          <p:cNvGraphicFramePr>
            <a:graphicFrameLocks noGrp="1"/>
          </p:cNvGraphicFramePr>
          <p:nvPr/>
        </p:nvGraphicFramePr>
        <p:xfrm>
          <a:off x="3150235" y="2314416"/>
          <a:ext cx="5891530" cy="3373755"/>
        </p:xfrm>
        <a:graphic>
          <a:graphicData uri="http://schemas.openxmlformats.org/drawingml/2006/table">
            <a:tbl>
              <a:tblPr firstRow="1" firstCol="1" lastRow="1" lastCol="1" bandRow="1" bandCol="1">
                <a:tableStyleId>{5C22544A-7EE6-4342-B048-85BDC9FD1C3A}</a:tableStyleId>
              </a:tblPr>
              <a:tblGrid>
                <a:gridCol w="1062355">
                  <a:extLst>
                    <a:ext uri="{9D8B030D-6E8A-4147-A177-3AD203B41FA5}">
                      <a16:colId xmlns:a16="http://schemas.microsoft.com/office/drawing/2014/main" val="2474304480"/>
                    </a:ext>
                  </a:extLst>
                </a:gridCol>
                <a:gridCol w="1350645">
                  <a:extLst>
                    <a:ext uri="{9D8B030D-6E8A-4147-A177-3AD203B41FA5}">
                      <a16:colId xmlns:a16="http://schemas.microsoft.com/office/drawing/2014/main" val="421476443"/>
                    </a:ext>
                  </a:extLst>
                </a:gridCol>
                <a:gridCol w="1115695">
                  <a:extLst>
                    <a:ext uri="{9D8B030D-6E8A-4147-A177-3AD203B41FA5}">
                      <a16:colId xmlns:a16="http://schemas.microsoft.com/office/drawing/2014/main" val="554232359"/>
                    </a:ext>
                  </a:extLst>
                </a:gridCol>
                <a:gridCol w="1173480">
                  <a:extLst>
                    <a:ext uri="{9D8B030D-6E8A-4147-A177-3AD203B41FA5}">
                      <a16:colId xmlns:a16="http://schemas.microsoft.com/office/drawing/2014/main" val="175250718"/>
                    </a:ext>
                  </a:extLst>
                </a:gridCol>
                <a:gridCol w="1189355">
                  <a:extLst>
                    <a:ext uri="{9D8B030D-6E8A-4147-A177-3AD203B41FA5}">
                      <a16:colId xmlns:a16="http://schemas.microsoft.com/office/drawing/2014/main" val="2834412867"/>
                    </a:ext>
                  </a:extLst>
                </a:gridCol>
              </a:tblGrid>
              <a:tr h="499110">
                <a:tc>
                  <a:txBody>
                    <a:bodyPr/>
                    <a:lstStyle/>
                    <a:p>
                      <a:pPr marL="208280" marR="190500" indent="12065">
                        <a:spcBef>
                          <a:spcPts val="700"/>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150">
                          <a:effectLst/>
                        </a:rPr>
                        <a:t> </a:t>
                      </a:r>
                      <a:endParaRPr lang="en-IN" sz="1100">
                        <a:effectLst/>
                      </a:endParaRPr>
                    </a:p>
                    <a:p>
                      <a:pPr marL="241935"/>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150">
                          <a:effectLst/>
                        </a:rPr>
                        <a:t> </a:t>
                      </a:r>
                      <a:endParaRPr lang="en-IN" sz="1100">
                        <a:effectLst/>
                      </a:endParaRPr>
                    </a:p>
                    <a:p>
                      <a:pPr marL="244475"/>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150">
                          <a:effectLst/>
                        </a:rPr>
                        <a:t> </a:t>
                      </a:r>
                      <a:endParaRPr lang="en-IN" sz="1100">
                        <a:effectLst/>
                      </a:endParaRPr>
                    </a:p>
                    <a:p>
                      <a:pPr marL="360680" marR="353060" algn="ctr">
                        <a:spcAft>
                          <a:spcPts val="0"/>
                        </a:spcAft>
                      </a:pPr>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79070" marR="164465" indent="93345">
                        <a:spcBef>
                          <a:spcPts val="700"/>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5949311"/>
                  </a:ext>
                </a:extLst>
              </a:tr>
              <a:tr h="386715">
                <a:tc>
                  <a:txBody>
                    <a:bodyPr/>
                    <a:lstStyle/>
                    <a:p>
                      <a:pPr marL="361950" marR="355600" algn="ctr">
                        <a:spcBef>
                          <a:spcPts val="855"/>
                        </a:spcBef>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booking_id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855"/>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855"/>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33920304"/>
                  </a:ext>
                </a:extLst>
              </a:tr>
              <a:tr h="365125">
                <a:tc>
                  <a:txBody>
                    <a:bodyPr/>
                    <a:lstStyle/>
                    <a:p>
                      <a:pPr marL="3810" algn="ctr">
                        <a:spcBef>
                          <a:spcPts val="770"/>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destination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58775" marR="353060" algn="ctr">
                        <a:spcBef>
                          <a:spcPts val="770"/>
                        </a:spcBef>
                        <a:spcAft>
                          <a:spcPts val="0"/>
                        </a:spcAft>
                      </a:pPr>
                      <a:r>
                        <a:rPr lang="en-US" sz="11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70"/>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59356241"/>
                  </a:ext>
                </a:extLst>
              </a:tr>
              <a:tr h="351790">
                <a:tc>
                  <a:txBody>
                    <a:bodyPr/>
                    <a:lstStyle/>
                    <a:p>
                      <a:pPr marL="3810" algn="ctr">
                        <a:spcBef>
                          <a:spcPts val="725"/>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end_datetime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date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725"/>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2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39654510"/>
                  </a:ext>
                </a:extLst>
              </a:tr>
              <a:tr h="354330">
                <a:tc>
                  <a:txBody>
                    <a:bodyPr/>
                    <a:lstStyle/>
                    <a:p>
                      <a:pPr marL="3810" algn="ctr">
                        <a:spcBef>
                          <a:spcPts val="735"/>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source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58775" marR="353060" algn="ctr">
                        <a:spcBef>
                          <a:spcPts val="735"/>
                        </a:spcBef>
                        <a:spcAft>
                          <a:spcPts val="0"/>
                        </a:spcAft>
                      </a:pPr>
                      <a:r>
                        <a:rPr lang="en-US" sz="11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3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85239536"/>
                  </a:ext>
                </a:extLst>
              </a:tr>
              <a:tr h="349885">
                <a:tc>
                  <a:txBody>
                    <a:bodyPr/>
                    <a:lstStyle/>
                    <a:p>
                      <a:pPr marL="3810" algn="ctr">
                        <a:spcBef>
                          <a:spcPts val="710"/>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start_datetime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date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710"/>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10"/>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98975356"/>
                  </a:ext>
                </a:extLst>
              </a:tr>
              <a:tr h="353060">
                <a:tc>
                  <a:txBody>
                    <a:bodyPr/>
                    <a:lstStyle/>
                    <a:p>
                      <a:pPr marL="361950" marR="357505" algn="ctr">
                        <a:spcBef>
                          <a:spcPts val="735"/>
                        </a:spcBef>
                        <a:spcAft>
                          <a:spcPts val="0"/>
                        </a:spcAft>
                      </a:pPr>
                      <a:r>
                        <a:rPr lang="en-US" sz="1100">
                          <a:effectLst/>
                        </a:rPr>
                        <a:t>MUL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car_id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735"/>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3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93691110"/>
                  </a:ext>
                </a:extLst>
              </a:tr>
              <a:tr h="357505">
                <a:tc>
                  <a:txBody>
                    <a:bodyPr/>
                    <a:lstStyle/>
                    <a:p>
                      <a:pPr marL="361950" marR="357505" algn="ctr">
                        <a:spcBef>
                          <a:spcPts val="745"/>
                        </a:spcBef>
                        <a:spcAft>
                          <a:spcPts val="0"/>
                        </a:spcAft>
                      </a:pPr>
                      <a:r>
                        <a:rPr lang="en-US" sz="1100">
                          <a:effectLst/>
                        </a:rPr>
                        <a:t>MUL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user_id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745"/>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4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12274176"/>
                  </a:ext>
                </a:extLst>
              </a:tr>
              <a:tr h="356235">
                <a:tc>
                  <a:txBody>
                    <a:bodyPr/>
                    <a:lstStyle/>
                    <a:p>
                      <a:pPr marL="3810" algn="ctr">
                        <a:spcBef>
                          <a:spcPts val="740"/>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booking_status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58775" marR="353060" algn="ctr">
                        <a:spcBef>
                          <a:spcPts val="740"/>
                        </a:spcBef>
                        <a:spcAft>
                          <a:spcPts val="0"/>
                        </a:spcAft>
                      </a:pPr>
                      <a:r>
                        <a:rPr lang="en-US" sz="11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40"/>
                        </a:spcBef>
                        <a:spcAft>
                          <a:spcPts val="0"/>
                        </a:spcAft>
                      </a:pPr>
                      <a:r>
                        <a:rPr lang="en-US" sz="11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22706519"/>
                  </a:ext>
                </a:extLst>
              </a:tr>
            </a:tbl>
          </a:graphicData>
        </a:graphic>
      </p:graphicFrame>
    </p:spTree>
    <p:extLst>
      <p:ext uri="{BB962C8B-B14F-4D97-AF65-F5344CB8AC3E}">
        <p14:creationId xmlns:p14="http://schemas.microsoft.com/office/powerpoint/2010/main" val="408702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18FC-FDF2-4DD3-9A52-DB9447984508}"/>
              </a:ext>
            </a:extLst>
          </p:cNvPr>
          <p:cNvSpPr>
            <a:spLocks noGrp="1"/>
          </p:cNvSpPr>
          <p:nvPr>
            <p:ph type="title"/>
          </p:nvPr>
        </p:nvSpPr>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4: Payment</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FDE9CC66-9F25-4377-A189-C8FB9684DC83}"/>
              </a:ext>
            </a:extLst>
          </p:cNvPr>
          <p:cNvGraphicFramePr>
            <a:graphicFrameLocks noGrp="1"/>
          </p:cNvGraphicFramePr>
          <p:nvPr/>
        </p:nvGraphicFramePr>
        <p:xfrm>
          <a:off x="3094037" y="2710656"/>
          <a:ext cx="6003925" cy="2581275"/>
        </p:xfrm>
        <a:graphic>
          <a:graphicData uri="http://schemas.openxmlformats.org/drawingml/2006/table">
            <a:tbl>
              <a:tblPr firstRow="1" firstCol="1" lastRow="1" lastCol="1" bandRow="1" bandCol="1">
                <a:tableStyleId>{5C22544A-7EE6-4342-B048-85BDC9FD1C3A}</a:tableStyleId>
              </a:tblPr>
              <a:tblGrid>
                <a:gridCol w="1132205">
                  <a:extLst>
                    <a:ext uri="{9D8B030D-6E8A-4147-A177-3AD203B41FA5}">
                      <a16:colId xmlns:a16="http://schemas.microsoft.com/office/drawing/2014/main" val="3122745131"/>
                    </a:ext>
                  </a:extLst>
                </a:gridCol>
                <a:gridCol w="1455420">
                  <a:extLst>
                    <a:ext uri="{9D8B030D-6E8A-4147-A177-3AD203B41FA5}">
                      <a16:colId xmlns:a16="http://schemas.microsoft.com/office/drawing/2014/main" val="2433836000"/>
                    </a:ext>
                  </a:extLst>
                </a:gridCol>
                <a:gridCol w="1143000">
                  <a:extLst>
                    <a:ext uri="{9D8B030D-6E8A-4147-A177-3AD203B41FA5}">
                      <a16:colId xmlns:a16="http://schemas.microsoft.com/office/drawing/2014/main" val="1674551462"/>
                    </a:ext>
                  </a:extLst>
                </a:gridCol>
                <a:gridCol w="1133475">
                  <a:extLst>
                    <a:ext uri="{9D8B030D-6E8A-4147-A177-3AD203B41FA5}">
                      <a16:colId xmlns:a16="http://schemas.microsoft.com/office/drawing/2014/main" val="2175125151"/>
                    </a:ext>
                  </a:extLst>
                </a:gridCol>
                <a:gridCol w="1139825">
                  <a:extLst>
                    <a:ext uri="{9D8B030D-6E8A-4147-A177-3AD203B41FA5}">
                      <a16:colId xmlns:a16="http://schemas.microsoft.com/office/drawing/2014/main" val="3990990477"/>
                    </a:ext>
                  </a:extLst>
                </a:gridCol>
              </a:tblGrid>
              <a:tr h="450215">
                <a:tc>
                  <a:txBody>
                    <a:bodyPr/>
                    <a:lstStyle/>
                    <a:p>
                      <a:pPr marL="243205" marR="225425" indent="12065">
                        <a:spcBef>
                          <a:spcPts val="505"/>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950">
                          <a:effectLst/>
                        </a:rPr>
                        <a:t> </a:t>
                      </a:r>
                      <a:endParaRPr lang="en-IN" sz="1100">
                        <a:effectLst/>
                      </a:endParaRPr>
                    </a:p>
                    <a:p>
                      <a:pPr marL="294005"/>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950">
                          <a:effectLst/>
                        </a:rPr>
                        <a:t> </a:t>
                      </a:r>
                      <a:endParaRPr lang="en-IN" sz="1100">
                        <a:effectLst/>
                      </a:endParaRPr>
                    </a:p>
                    <a:p>
                      <a:pPr marL="259080"/>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950">
                          <a:effectLst/>
                        </a:rPr>
                        <a:t> </a:t>
                      </a:r>
                      <a:endParaRPr lang="en-IN" sz="1100">
                        <a:effectLst/>
                      </a:endParaRPr>
                    </a:p>
                    <a:p>
                      <a:pPr marL="341630" marR="332105" algn="ctr">
                        <a:spcAft>
                          <a:spcPts val="0"/>
                        </a:spcAft>
                      </a:pPr>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6210" marR="137795" indent="92710">
                        <a:spcBef>
                          <a:spcPts val="505"/>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5446792"/>
                  </a:ext>
                </a:extLst>
              </a:tr>
              <a:tr h="368300">
                <a:tc>
                  <a:txBody>
                    <a:bodyPr/>
                    <a:lstStyle/>
                    <a:p>
                      <a:pPr marL="383540" marR="377825" algn="ctr">
                        <a:spcBef>
                          <a:spcPts val="725"/>
                        </a:spcBef>
                        <a:spcAft>
                          <a:spcPts val="0"/>
                        </a:spcAft>
                      </a:pPr>
                      <a:r>
                        <a:rPr lang="en-US" sz="12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payment_id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72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72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29994951"/>
                  </a:ext>
                </a:extLst>
              </a:tr>
              <a:tr h="345440">
                <a:tc>
                  <a:txBody>
                    <a:bodyPr/>
                    <a:lstStyle/>
                    <a:p>
                      <a:pPr marL="4445" algn="ctr">
                        <a:spcBef>
                          <a:spcPts val="63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amount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decimal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2105" algn="ctr">
                        <a:spcBef>
                          <a:spcPts val="630"/>
                        </a:spcBef>
                        <a:spcAft>
                          <a:spcPts val="0"/>
                        </a:spcAft>
                      </a:pPr>
                      <a:r>
                        <a:rPr lang="en-US" sz="1200">
                          <a:effectLst/>
                        </a:rPr>
                        <a:t>19,2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30"/>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56865725"/>
                  </a:ext>
                </a:extLst>
              </a:tr>
              <a:tr h="359410">
                <a:tc>
                  <a:txBody>
                    <a:bodyPr/>
                    <a:lstStyle/>
                    <a:p>
                      <a:pPr marL="4445" algn="ctr">
                        <a:spcBef>
                          <a:spcPts val="69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payment_method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725" marR="332105" algn="ctr">
                        <a:spcBef>
                          <a:spcPts val="690"/>
                        </a:spcBef>
                        <a:spcAft>
                          <a:spcPts val="0"/>
                        </a:spcAft>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90"/>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29578464"/>
                  </a:ext>
                </a:extLst>
              </a:tr>
              <a:tr h="356235">
                <a:tc>
                  <a:txBody>
                    <a:bodyPr/>
                    <a:lstStyle/>
                    <a:p>
                      <a:pPr marL="4445" algn="ctr">
                        <a:spcBef>
                          <a:spcPts val="67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payment_status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725" marR="332105" algn="ctr">
                        <a:spcBef>
                          <a:spcPts val="675"/>
                        </a:spcBef>
                        <a:spcAft>
                          <a:spcPts val="0"/>
                        </a:spcAft>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7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54726444"/>
                  </a:ext>
                </a:extLst>
              </a:tr>
              <a:tr h="353060">
                <a:tc>
                  <a:txBody>
                    <a:bodyPr/>
                    <a:lstStyle/>
                    <a:p>
                      <a:pPr marL="383540" marR="377825" algn="ctr">
                        <a:spcBef>
                          <a:spcPts val="665"/>
                        </a:spcBef>
                        <a:spcAft>
                          <a:spcPts val="0"/>
                        </a:spcAft>
                      </a:pPr>
                      <a:r>
                        <a:rPr lang="en-US" sz="1200">
                          <a:effectLst/>
                        </a:rPr>
                        <a:t>MUL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book_id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66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6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91374171"/>
                  </a:ext>
                </a:extLst>
              </a:tr>
              <a:tr h="348615">
                <a:tc>
                  <a:txBody>
                    <a:bodyPr/>
                    <a:lstStyle/>
                    <a:p>
                      <a:pPr marL="383540" marR="377825" algn="ctr">
                        <a:spcBef>
                          <a:spcPts val="640"/>
                        </a:spcBef>
                        <a:spcAft>
                          <a:spcPts val="0"/>
                        </a:spcAft>
                      </a:pPr>
                      <a:r>
                        <a:rPr lang="en-US" sz="1200">
                          <a:effectLst/>
                        </a:rPr>
                        <a:t>MUL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car_id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640"/>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40"/>
                        </a:spcBef>
                        <a:spcAft>
                          <a:spcPts val="0"/>
                        </a:spcAft>
                      </a:pPr>
                      <a:r>
                        <a:rPr lang="en-US" sz="12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62215141"/>
                  </a:ext>
                </a:extLst>
              </a:tr>
            </a:tbl>
          </a:graphicData>
        </a:graphic>
      </p:graphicFrame>
    </p:spTree>
    <p:extLst>
      <p:ext uri="{BB962C8B-B14F-4D97-AF65-F5344CB8AC3E}">
        <p14:creationId xmlns:p14="http://schemas.microsoft.com/office/powerpoint/2010/main" val="332176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4952-8CC7-4A15-85E9-C4A72C68C54A}"/>
              </a:ext>
            </a:extLst>
          </p:cNvPr>
          <p:cNvSpPr>
            <a:spLocks noGrp="1"/>
          </p:cNvSpPr>
          <p:nvPr>
            <p:ph type="title"/>
          </p:nvPr>
        </p:nvSpPr>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5: Feedback</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231E5DC8-0792-46DA-A114-7E210FFD960E}"/>
              </a:ext>
            </a:extLst>
          </p:cNvPr>
          <p:cNvGraphicFramePr>
            <a:graphicFrameLocks noGrp="1"/>
          </p:cNvGraphicFramePr>
          <p:nvPr/>
        </p:nvGraphicFramePr>
        <p:xfrm>
          <a:off x="3091497" y="3047524"/>
          <a:ext cx="6009005" cy="1907540"/>
        </p:xfrm>
        <a:graphic>
          <a:graphicData uri="http://schemas.openxmlformats.org/drawingml/2006/table">
            <a:tbl>
              <a:tblPr firstRow="1" firstCol="1" lastRow="1" lastCol="1" bandRow="1" bandCol="1">
                <a:tableStyleId>{5C22544A-7EE6-4342-B048-85BDC9FD1C3A}</a:tableStyleId>
              </a:tblPr>
              <a:tblGrid>
                <a:gridCol w="1199515">
                  <a:extLst>
                    <a:ext uri="{9D8B030D-6E8A-4147-A177-3AD203B41FA5}">
                      <a16:colId xmlns:a16="http://schemas.microsoft.com/office/drawing/2014/main" val="3756508796"/>
                    </a:ext>
                  </a:extLst>
                </a:gridCol>
                <a:gridCol w="1202690">
                  <a:extLst>
                    <a:ext uri="{9D8B030D-6E8A-4147-A177-3AD203B41FA5}">
                      <a16:colId xmlns:a16="http://schemas.microsoft.com/office/drawing/2014/main" val="1842830308"/>
                    </a:ext>
                  </a:extLst>
                </a:gridCol>
                <a:gridCol w="1199515">
                  <a:extLst>
                    <a:ext uri="{9D8B030D-6E8A-4147-A177-3AD203B41FA5}">
                      <a16:colId xmlns:a16="http://schemas.microsoft.com/office/drawing/2014/main" val="3838130380"/>
                    </a:ext>
                  </a:extLst>
                </a:gridCol>
                <a:gridCol w="1199515">
                  <a:extLst>
                    <a:ext uri="{9D8B030D-6E8A-4147-A177-3AD203B41FA5}">
                      <a16:colId xmlns:a16="http://schemas.microsoft.com/office/drawing/2014/main" val="1017749803"/>
                    </a:ext>
                  </a:extLst>
                </a:gridCol>
                <a:gridCol w="1207770">
                  <a:extLst>
                    <a:ext uri="{9D8B030D-6E8A-4147-A177-3AD203B41FA5}">
                      <a16:colId xmlns:a16="http://schemas.microsoft.com/office/drawing/2014/main" val="3247455188"/>
                    </a:ext>
                  </a:extLst>
                </a:gridCol>
              </a:tblGrid>
              <a:tr h="494665">
                <a:tc>
                  <a:txBody>
                    <a:bodyPr/>
                    <a:lstStyle/>
                    <a:p>
                      <a:pPr marL="276860" marR="259080" indent="12065">
                        <a:spcBef>
                          <a:spcPts val="675"/>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167005"/>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285750"/>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372745" marR="367030" algn="ctr">
                        <a:spcAft>
                          <a:spcPts val="0"/>
                        </a:spcAft>
                      </a:pPr>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0500" marR="171450" indent="91440">
                        <a:spcBef>
                          <a:spcPts val="675"/>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88282146"/>
                  </a:ext>
                </a:extLst>
              </a:tr>
              <a:tr h="350520">
                <a:tc>
                  <a:txBody>
                    <a:bodyPr/>
                    <a:lstStyle/>
                    <a:p>
                      <a:pPr marL="372745" marR="367030" algn="ctr">
                        <a:spcBef>
                          <a:spcPts val="655"/>
                        </a:spcBef>
                        <a:spcAft>
                          <a:spcPts val="0"/>
                        </a:spcAft>
                      </a:pPr>
                      <a:r>
                        <a:rPr lang="en-US" sz="12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f_id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65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5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10186249"/>
                  </a:ext>
                </a:extLst>
              </a:tr>
              <a:tr h="354330">
                <a:tc>
                  <a:txBody>
                    <a:bodyPr/>
                    <a:lstStyle/>
                    <a:p>
                      <a:pPr marL="3810" algn="ctr">
                        <a:spcBef>
                          <a:spcPts val="66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message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71475" marR="367030" algn="ctr">
                        <a:spcBef>
                          <a:spcPts val="665"/>
                        </a:spcBef>
                        <a:spcAft>
                          <a:spcPts val="0"/>
                        </a:spcAft>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6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77895688"/>
                  </a:ext>
                </a:extLst>
              </a:tr>
              <a:tr h="351790">
                <a:tc>
                  <a:txBody>
                    <a:bodyPr/>
                    <a:lstStyle/>
                    <a:p>
                      <a:pPr marL="3810" algn="ctr">
                        <a:spcBef>
                          <a:spcPts val="65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rating</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65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5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61360995"/>
                  </a:ext>
                </a:extLst>
              </a:tr>
              <a:tr h="356235">
                <a:tc>
                  <a:txBody>
                    <a:bodyPr/>
                    <a:lstStyle/>
                    <a:p>
                      <a:pPr marL="3810" algn="ctr">
                        <a:spcBef>
                          <a:spcPts val="66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u_email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71475" marR="367030" algn="ctr">
                        <a:spcBef>
                          <a:spcPts val="665"/>
                        </a:spcBef>
                        <a:spcAft>
                          <a:spcPts val="0"/>
                        </a:spcAft>
                      </a:pPr>
                      <a:r>
                        <a:rPr lang="en-US" sz="1200">
                          <a:effectLst/>
                        </a:rPr>
                        <a:t>25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65"/>
                        </a:spcBef>
                        <a:spcAft>
                          <a:spcPts val="0"/>
                        </a:spcAft>
                      </a:pPr>
                      <a:r>
                        <a:rPr lang="en-US" sz="12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68040225"/>
                  </a:ext>
                </a:extLst>
              </a:tr>
            </a:tbl>
          </a:graphicData>
        </a:graphic>
      </p:graphicFrame>
    </p:spTree>
    <p:extLst>
      <p:ext uri="{BB962C8B-B14F-4D97-AF65-F5344CB8AC3E}">
        <p14:creationId xmlns:p14="http://schemas.microsoft.com/office/powerpoint/2010/main" val="429256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77FB-8494-47B6-A70D-CA473E5D212C}"/>
              </a:ext>
            </a:extLst>
          </p:cNvPr>
          <p:cNvSpPr>
            <a:spLocks noGrp="1"/>
          </p:cNvSpPr>
          <p:nvPr>
            <p:ph type="title"/>
          </p:nvPr>
        </p:nvSpPr>
        <p:spPr/>
        <p:txBody>
          <a:bodyPr/>
          <a:lstStyle/>
          <a:p>
            <a:r>
              <a:rPr lang="en-IN" b="1" dirty="0"/>
              <a:t>Introduction</a:t>
            </a:r>
          </a:p>
        </p:txBody>
      </p:sp>
      <p:sp>
        <p:nvSpPr>
          <p:cNvPr id="3" name="Content Placeholder 2">
            <a:extLst>
              <a:ext uri="{FF2B5EF4-FFF2-40B4-BE49-F238E27FC236}">
                <a16:creationId xmlns:a16="http://schemas.microsoft.com/office/drawing/2014/main" id="{8D4235D5-07B8-498D-AA67-57E48E8FEDE8}"/>
              </a:ext>
            </a:extLst>
          </p:cNvPr>
          <p:cNvSpPr>
            <a:spLocks noGrp="1"/>
          </p:cNvSpPr>
          <p:nvPr>
            <p:ph idx="1"/>
          </p:nvPr>
        </p:nvSpPr>
        <p:spPr/>
        <p:txBody>
          <a:bodyPr>
            <a:normAutofit/>
          </a:bodyPr>
          <a:lstStyle/>
          <a:p>
            <a:pPr marL="0" indent="0" algn="just">
              <a:buNone/>
            </a:pPr>
            <a:r>
              <a:rPr lang="en-US" sz="2400" b="0" dirty="0">
                <a:solidFill>
                  <a:srgbClr val="2C2C2E"/>
                </a:solidFill>
                <a:effectLst/>
                <a:latin typeface="Times New Roman" panose="02020603050405020304" pitchFamily="18" charset="0"/>
                <a:cs typeface="Times New Roman" panose="02020603050405020304" pitchFamily="18" charset="0"/>
              </a:rPr>
              <a:t>	</a:t>
            </a:r>
          </a:p>
          <a:p>
            <a:r>
              <a:rPr lang="en-US" sz="2400" dirty="0"/>
              <a:t>CAR RENTAL SYSTEM (CRS) is a web-based system for a company that rents out cars. This system enables the company to make their services available to the public through the internet and also keep records about their services.</a:t>
            </a:r>
          </a:p>
          <a:p>
            <a:pPr marL="0" indent="0">
              <a:buNone/>
            </a:pPr>
            <a:endParaRPr lang="en-IN" sz="2400" dirty="0"/>
          </a:p>
          <a:p>
            <a:r>
              <a:rPr lang="en-US" sz="2400" dirty="0"/>
              <a:t>One of which is the main target of this project which is about Car Rental System. The system of renting cars exist back in the previous years, were people rent cars for their personal reasons. Car renting is essential to many peoples’ plan to travel or move from one place to another for business purposes, tour, and visit or holidays, for these reasons Car renting is very helpful.</a:t>
            </a:r>
            <a:endParaRPr lang="en-IN" sz="2400" dirty="0"/>
          </a:p>
          <a:p>
            <a:pPr marL="0" indent="0">
              <a:buNone/>
            </a:pPr>
            <a:endParaRPr lang="en-IN" sz="2400" dirty="0"/>
          </a:p>
        </p:txBody>
      </p:sp>
    </p:spTree>
    <p:extLst>
      <p:ext uri="{BB962C8B-B14F-4D97-AF65-F5344CB8AC3E}">
        <p14:creationId xmlns:p14="http://schemas.microsoft.com/office/powerpoint/2010/main" val="378399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E02D0-94F1-43F8-B8B9-6554536D4CAA}"/>
              </a:ext>
            </a:extLst>
          </p:cNvPr>
          <p:cNvPicPr>
            <a:picLocks noChangeAspect="1"/>
          </p:cNvPicPr>
          <p:nvPr/>
        </p:nvPicPr>
        <p:blipFill>
          <a:blip r:embed="rId2"/>
          <a:stretch>
            <a:fillRect/>
          </a:stretch>
        </p:blipFill>
        <p:spPr>
          <a:xfrm>
            <a:off x="0" y="326968"/>
            <a:ext cx="12192000" cy="6204063"/>
          </a:xfrm>
          <a:prstGeom prst="rect">
            <a:avLst/>
          </a:prstGeom>
        </p:spPr>
      </p:pic>
    </p:spTree>
    <p:extLst>
      <p:ext uri="{BB962C8B-B14F-4D97-AF65-F5344CB8AC3E}">
        <p14:creationId xmlns:p14="http://schemas.microsoft.com/office/powerpoint/2010/main" val="1125954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AD9EB-9C43-4870-9E48-5A39CF0D6A97}"/>
              </a:ext>
            </a:extLst>
          </p:cNvPr>
          <p:cNvPicPr>
            <a:picLocks noChangeAspect="1"/>
          </p:cNvPicPr>
          <p:nvPr/>
        </p:nvPicPr>
        <p:blipFill>
          <a:blip r:embed="rId2"/>
          <a:stretch>
            <a:fillRect/>
          </a:stretch>
        </p:blipFill>
        <p:spPr>
          <a:xfrm>
            <a:off x="0" y="444500"/>
            <a:ext cx="12192000" cy="5969000"/>
          </a:xfrm>
          <a:prstGeom prst="rect">
            <a:avLst/>
          </a:prstGeom>
        </p:spPr>
      </p:pic>
    </p:spTree>
    <p:extLst>
      <p:ext uri="{BB962C8B-B14F-4D97-AF65-F5344CB8AC3E}">
        <p14:creationId xmlns:p14="http://schemas.microsoft.com/office/powerpoint/2010/main" val="222282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1405D9-0B41-4B1D-ACCF-49E654BD03CA}"/>
              </a:ext>
            </a:extLst>
          </p:cNvPr>
          <p:cNvPicPr>
            <a:picLocks noChangeAspect="1"/>
          </p:cNvPicPr>
          <p:nvPr/>
        </p:nvPicPr>
        <p:blipFill>
          <a:blip r:embed="rId2"/>
          <a:stretch>
            <a:fillRect/>
          </a:stretch>
        </p:blipFill>
        <p:spPr>
          <a:xfrm>
            <a:off x="0" y="482600"/>
            <a:ext cx="12192000" cy="5892800"/>
          </a:xfrm>
          <a:prstGeom prst="rect">
            <a:avLst/>
          </a:prstGeom>
        </p:spPr>
      </p:pic>
    </p:spTree>
    <p:extLst>
      <p:ext uri="{BB962C8B-B14F-4D97-AF65-F5344CB8AC3E}">
        <p14:creationId xmlns:p14="http://schemas.microsoft.com/office/powerpoint/2010/main" val="2537548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07D7D-E97F-40E6-A869-2EA7460144CF}"/>
              </a:ext>
            </a:extLst>
          </p:cNvPr>
          <p:cNvPicPr>
            <a:picLocks noChangeAspect="1"/>
          </p:cNvPicPr>
          <p:nvPr/>
        </p:nvPicPr>
        <p:blipFill>
          <a:blip r:embed="rId2"/>
          <a:stretch>
            <a:fillRect/>
          </a:stretch>
        </p:blipFill>
        <p:spPr>
          <a:xfrm>
            <a:off x="0" y="454025"/>
            <a:ext cx="12192000" cy="5949950"/>
          </a:xfrm>
          <a:prstGeom prst="rect">
            <a:avLst/>
          </a:prstGeom>
        </p:spPr>
      </p:pic>
    </p:spTree>
    <p:extLst>
      <p:ext uri="{BB962C8B-B14F-4D97-AF65-F5344CB8AC3E}">
        <p14:creationId xmlns:p14="http://schemas.microsoft.com/office/powerpoint/2010/main" val="3401041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7811E-D235-47B3-9203-89DFEC9C537D}"/>
              </a:ext>
            </a:extLst>
          </p:cNvPr>
          <p:cNvPicPr>
            <a:picLocks noChangeAspect="1"/>
          </p:cNvPicPr>
          <p:nvPr/>
        </p:nvPicPr>
        <p:blipFill>
          <a:blip r:embed="rId2"/>
          <a:stretch>
            <a:fillRect/>
          </a:stretch>
        </p:blipFill>
        <p:spPr>
          <a:xfrm>
            <a:off x="0" y="469900"/>
            <a:ext cx="12192000" cy="5918200"/>
          </a:xfrm>
          <a:prstGeom prst="rect">
            <a:avLst/>
          </a:prstGeom>
        </p:spPr>
      </p:pic>
    </p:spTree>
    <p:extLst>
      <p:ext uri="{BB962C8B-B14F-4D97-AF65-F5344CB8AC3E}">
        <p14:creationId xmlns:p14="http://schemas.microsoft.com/office/powerpoint/2010/main" val="2130380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607B5-49D5-4531-925A-F1A6C02D9925}"/>
              </a:ext>
            </a:extLst>
          </p:cNvPr>
          <p:cNvPicPr>
            <a:picLocks noChangeAspect="1"/>
          </p:cNvPicPr>
          <p:nvPr/>
        </p:nvPicPr>
        <p:blipFill>
          <a:blip r:embed="rId2"/>
          <a:stretch>
            <a:fillRect/>
          </a:stretch>
        </p:blipFill>
        <p:spPr>
          <a:xfrm>
            <a:off x="0" y="457200"/>
            <a:ext cx="12192000" cy="5943600"/>
          </a:xfrm>
          <a:prstGeom prst="rect">
            <a:avLst/>
          </a:prstGeom>
        </p:spPr>
      </p:pic>
    </p:spTree>
    <p:extLst>
      <p:ext uri="{BB962C8B-B14F-4D97-AF65-F5344CB8AC3E}">
        <p14:creationId xmlns:p14="http://schemas.microsoft.com/office/powerpoint/2010/main" val="1697642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EE63B-6546-4543-8762-EBA2C34DA713}"/>
              </a:ext>
            </a:extLst>
          </p:cNvPr>
          <p:cNvPicPr>
            <a:picLocks noChangeAspect="1"/>
          </p:cNvPicPr>
          <p:nvPr/>
        </p:nvPicPr>
        <p:blipFill>
          <a:blip r:embed="rId2"/>
          <a:stretch>
            <a:fillRect/>
          </a:stretch>
        </p:blipFill>
        <p:spPr>
          <a:xfrm>
            <a:off x="0" y="504825"/>
            <a:ext cx="12192000" cy="5848350"/>
          </a:xfrm>
          <a:prstGeom prst="rect">
            <a:avLst/>
          </a:prstGeom>
        </p:spPr>
      </p:pic>
    </p:spTree>
    <p:extLst>
      <p:ext uri="{BB962C8B-B14F-4D97-AF65-F5344CB8AC3E}">
        <p14:creationId xmlns:p14="http://schemas.microsoft.com/office/powerpoint/2010/main" val="292581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12ABD0-4324-45DB-81DB-9CBE161EAC82}"/>
              </a:ext>
            </a:extLst>
          </p:cNvPr>
          <p:cNvPicPr>
            <a:picLocks noChangeAspect="1"/>
          </p:cNvPicPr>
          <p:nvPr/>
        </p:nvPicPr>
        <p:blipFill>
          <a:blip r:embed="rId2"/>
          <a:stretch>
            <a:fillRect/>
          </a:stretch>
        </p:blipFill>
        <p:spPr>
          <a:xfrm>
            <a:off x="0" y="466725"/>
            <a:ext cx="12192000" cy="5924550"/>
          </a:xfrm>
          <a:prstGeom prst="rect">
            <a:avLst/>
          </a:prstGeom>
        </p:spPr>
      </p:pic>
    </p:spTree>
    <p:extLst>
      <p:ext uri="{BB962C8B-B14F-4D97-AF65-F5344CB8AC3E}">
        <p14:creationId xmlns:p14="http://schemas.microsoft.com/office/powerpoint/2010/main" val="41708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332555-5244-460F-9ADE-41805E88CE0B}"/>
              </a:ext>
            </a:extLst>
          </p:cNvPr>
          <p:cNvPicPr>
            <a:picLocks noChangeAspect="1"/>
          </p:cNvPicPr>
          <p:nvPr/>
        </p:nvPicPr>
        <p:blipFill>
          <a:blip r:embed="rId2"/>
          <a:stretch>
            <a:fillRect/>
          </a:stretch>
        </p:blipFill>
        <p:spPr>
          <a:xfrm>
            <a:off x="0" y="482600"/>
            <a:ext cx="12192000" cy="5892800"/>
          </a:xfrm>
          <a:prstGeom prst="rect">
            <a:avLst/>
          </a:prstGeom>
        </p:spPr>
      </p:pic>
    </p:spTree>
    <p:extLst>
      <p:ext uri="{BB962C8B-B14F-4D97-AF65-F5344CB8AC3E}">
        <p14:creationId xmlns:p14="http://schemas.microsoft.com/office/powerpoint/2010/main" val="392272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E022CF-F9D4-48E5-83C6-8EF05C3624BB}"/>
              </a:ext>
            </a:extLst>
          </p:cNvPr>
          <p:cNvPicPr>
            <a:picLocks noChangeAspect="1"/>
          </p:cNvPicPr>
          <p:nvPr/>
        </p:nvPicPr>
        <p:blipFill>
          <a:blip r:embed="rId2"/>
          <a:stretch>
            <a:fillRect/>
          </a:stretch>
        </p:blipFill>
        <p:spPr>
          <a:xfrm>
            <a:off x="834189" y="657726"/>
            <a:ext cx="10010274" cy="5261811"/>
          </a:xfrm>
          <a:prstGeom prst="rect">
            <a:avLst/>
          </a:prstGeom>
        </p:spPr>
      </p:pic>
    </p:spTree>
    <p:extLst>
      <p:ext uri="{BB962C8B-B14F-4D97-AF65-F5344CB8AC3E}">
        <p14:creationId xmlns:p14="http://schemas.microsoft.com/office/powerpoint/2010/main" val="425086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77FB-8494-47B6-A70D-CA473E5D212C}"/>
              </a:ext>
            </a:extLst>
          </p:cNvPr>
          <p:cNvSpPr>
            <a:spLocks noGrp="1"/>
          </p:cNvSpPr>
          <p:nvPr>
            <p:ph type="title"/>
          </p:nvPr>
        </p:nvSpPr>
        <p:spPr/>
        <p:txBody>
          <a:bodyPr/>
          <a:lstStyle/>
          <a:p>
            <a:r>
              <a:rPr lang="en-IN" b="1" dirty="0"/>
              <a:t>Scope</a:t>
            </a:r>
          </a:p>
        </p:txBody>
      </p:sp>
      <p:sp>
        <p:nvSpPr>
          <p:cNvPr id="3" name="Content Placeholder 2">
            <a:extLst>
              <a:ext uri="{FF2B5EF4-FFF2-40B4-BE49-F238E27FC236}">
                <a16:creationId xmlns:a16="http://schemas.microsoft.com/office/drawing/2014/main" id="{8D4235D5-07B8-498D-AA67-57E48E8FEDE8}"/>
              </a:ext>
            </a:extLst>
          </p:cNvPr>
          <p:cNvSpPr>
            <a:spLocks noGrp="1"/>
          </p:cNvSpPr>
          <p:nvPr>
            <p:ph idx="1"/>
          </p:nvPr>
        </p:nvSpPr>
        <p:spPr/>
        <p:txBody>
          <a:bodyPr>
            <a:normAutofit/>
          </a:bodyPr>
          <a:lstStyle/>
          <a:p>
            <a:pPr marL="0" indent="0" algn="just">
              <a:buNone/>
            </a:pPr>
            <a:r>
              <a:rPr lang="en-US" sz="2400" b="0" dirty="0">
                <a:solidFill>
                  <a:srgbClr val="2C2C2E"/>
                </a:solidFill>
                <a:effectLst/>
                <a:latin typeface="Times New Roman" panose="02020603050405020304" pitchFamily="18" charset="0"/>
                <a:cs typeface="Times New Roman" panose="02020603050405020304" pitchFamily="18" charset="0"/>
              </a:rPr>
              <a:t>	</a:t>
            </a:r>
          </a:p>
          <a:p>
            <a:pPr lvl="0"/>
            <a:r>
              <a:rPr lang="en-IN" sz="2400" dirty="0"/>
              <a:t>The system will be mainly design for large, premium and small car rental business.</a:t>
            </a:r>
          </a:p>
          <a:p>
            <a:pPr lvl="0"/>
            <a:endParaRPr lang="en-IN" sz="2400" dirty="0"/>
          </a:p>
          <a:p>
            <a:pPr lvl="0"/>
            <a:r>
              <a:rPr lang="en-IN" sz="2400" dirty="0"/>
              <a:t>The car rental system to keep records of both the cars and the users, the duration they rent car as well as the type of car they rent.</a:t>
            </a:r>
          </a:p>
          <a:p>
            <a:pPr lvl="0"/>
            <a:endParaRPr lang="en-IN" sz="2400" dirty="0"/>
          </a:p>
          <a:p>
            <a:pPr lvl="0"/>
            <a:r>
              <a:rPr lang="en-IN" sz="2400" dirty="0"/>
              <a:t>The system able to provide the better services to their users from time-to-time.</a:t>
            </a:r>
          </a:p>
        </p:txBody>
      </p:sp>
    </p:spTree>
    <p:extLst>
      <p:ext uri="{BB962C8B-B14F-4D97-AF65-F5344CB8AC3E}">
        <p14:creationId xmlns:p14="http://schemas.microsoft.com/office/powerpoint/2010/main" val="3827186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90676-57B3-4180-92DD-C5E7460296D9}"/>
              </a:ext>
            </a:extLst>
          </p:cNvPr>
          <p:cNvPicPr>
            <a:picLocks noChangeAspect="1"/>
          </p:cNvPicPr>
          <p:nvPr/>
        </p:nvPicPr>
        <p:blipFill>
          <a:blip r:embed="rId2"/>
          <a:stretch>
            <a:fillRect/>
          </a:stretch>
        </p:blipFill>
        <p:spPr>
          <a:xfrm>
            <a:off x="0" y="533400"/>
            <a:ext cx="12192000" cy="5791200"/>
          </a:xfrm>
          <a:prstGeom prst="rect">
            <a:avLst/>
          </a:prstGeom>
        </p:spPr>
      </p:pic>
    </p:spTree>
    <p:extLst>
      <p:ext uri="{BB962C8B-B14F-4D97-AF65-F5344CB8AC3E}">
        <p14:creationId xmlns:p14="http://schemas.microsoft.com/office/powerpoint/2010/main" val="3900952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9A454B-09A4-4B5D-AE9F-79FB6ED2F1E7}"/>
              </a:ext>
            </a:extLst>
          </p:cNvPr>
          <p:cNvPicPr>
            <a:picLocks noChangeAspect="1"/>
          </p:cNvPicPr>
          <p:nvPr/>
        </p:nvPicPr>
        <p:blipFill>
          <a:blip r:embed="rId2"/>
          <a:stretch>
            <a:fillRect/>
          </a:stretch>
        </p:blipFill>
        <p:spPr>
          <a:xfrm>
            <a:off x="1122947" y="802105"/>
            <a:ext cx="9994232" cy="5021179"/>
          </a:xfrm>
          <a:prstGeom prst="rect">
            <a:avLst/>
          </a:prstGeom>
        </p:spPr>
      </p:pic>
    </p:spTree>
    <p:extLst>
      <p:ext uri="{BB962C8B-B14F-4D97-AF65-F5344CB8AC3E}">
        <p14:creationId xmlns:p14="http://schemas.microsoft.com/office/powerpoint/2010/main" val="1848415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EEF80-8BDB-4BDC-8EDE-D62B3449DC99}"/>
              </a:ext>
            </a:extLst>
          </p:cNvPr>
          <p:cNvPicPr>
            <a:picLocks noChangeAspect="1"/>
          </p:cNvPicPr>
          <p:nvPr/>
        </p:nvPicPr>
        <p:blipFill>
          <a:blip r:embed="rId2"/>
          <a:stretch>
            <a:fillRect/>
          </a:stretch>
        </p:blipFill>
        <p:spPr>
          <a:xfrm>
            <a:off x="1491916" y="882317"/>
            <a:ext cx="9095873" cy="4748462"/>
          </a:xfrm>
          <a:prstGeom prst="rect">
            <a:avLst/>
          </a:prstGeom>
        </p:spPr>
      </p:pic>
    </p:spTree>
    <p:extLst>
      <p:ext uri="{BB962C8B-B14F-4D97-AF65-F5344CB8AC3E}">
        <p14:creationId xmlns:p14="http://schemas.microsoft.com/office/powerpoint/2010/main" val="461955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6767F4-C8B7-42FF-B0D8-A2C043420693}"/>
              </a:ext>
            </a:extLst>
          </p:cNvPr>
          <p:cNvPicPr>
            <a:picLocks noChangeAspect="1"/>
          </p:cNvPicPr>
          <p:nvPr/>
        </p:nvPicPr>
        <p:blipFill>
          <a:blip r:embed="rId2"/>
          <a:stretch>
            <a:fillRect/>
          </a:stretch>
        </p:blipFill>
        <p:spPr>
          <a:xfrm>
            <a:off x="1443789" y="689810"/>
            <a:ext cx="9368590" cy="5165557"/>
          </a:xfrm>
          <a:prstGeom prst="rect">
            <a:avLst/>
          </a:prstGeom>
        </p:spPr>
      </p:pic>
    </p:spTree>
    <p:extLst>
      <p:ext uri="{BB962C8B-B14F-4D97-AF65-F5344CB8AC3E}">
        <p14:creationId xmlns:p14="http://schemas.microsoft.com/office/powerpoint/2010/main" val="52436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E16A25-D88C-45E7-A103-38F9898D1541}"/>
              </a:ext>
            </a:extLst>
          </p:cNvPr>
          <p:cNvPicPr>
            <a:picLocks noChangeAspect="1"/>
          </p:cNvPicPr>
          <p:nvPr/>
        </p:nvPicPr>
        <p:blipFill>
          <a:blip r:embed="rId2"/>
          <a:stretch>
            <a:fillRect/>
          </a:stretch>
        </p:blipFill>
        <p:spPr>
          <a:xfrm>
            <a:off x="0" y="612775"/>
            <a:ext cx="12192000" cy="5632450"/>
          </a:xfrm>
          <a:prstGeom prst="rect">
            <a:avLst/>
          </a:prstGeom>
        </p:spPr>
      </p:pic>
    </p:spTree>
    <p:extLst>
      <p:ext uri="{BB962C8B-B14F-4D97-AF65-F5344CB8AC3E}">
        <p14:creationId xmlns:p14="http://schemas.microsoft.com/office/powerpoint/2010/main" val="1873896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91AF42-E1C5-45BD-920F-92785C53E953}"/>
              </a:ext>
            </a:extLst>
          </p:cNvPr>
          <p:cNvPicPr>
            <a:picLocks noChangeAspect="1"/>
          </p:cNvPicPr>
          <p:nvPr/>
        </p:nvPicPr>
        <p:blipFill>
          <a:blip r:embed="rId2"/>
          <a:stretch>
            <a:fillRect/>
          </a:stretch>
        </p:blipFill>
        <p:spPr>
          <a:xfrm>
            <a:off x="0" y="501650"/>
            <a:ext cx="12192000" cy="5854700"/>
          </a:xfrm>
          <a:prstGeom prst="rect">
            <a:avLst/>
          </a:prstGeom>
        </p:spPr>
      </p:pic>
    </p:spTree>
    <p:extLst>
      <p:ext uri="{BB962C8B-B14F-4D97-AF65-F5344CB8AC3E}">
        <p14:creationId xmlns:p14="http://schemas.microsoft.com/office/powerpoint/2010/main" val="4041360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E12B07-4108-4FE3-80B1-5AA86982EFF2}"/>
              </a:ext>
            </a:extLst>
          </p:cNvPr>
          <p:cNvPicPr>
            <a:picLocks noChangeAspect="1"/>
          </p:cNvPicPr>
          <p:nvPr/>
        </p:nvPicPr>
        <p:blipFill>
          <a:blip r:embed="rId2"/>
          <a:stretch>
            <a:fillRect/>
          </a:stretch>
        </p:blipFill>
        <p:spPr>
          <a:xfrm>
            <a:off x="0" y="488950"/>
            <a:ext cx="12192000" cy="5880100"/>
          </a:xfrm>
          <a:prstGeom prst="rect">
            <a:avLst/>
          </a:prstGeom>
        </p:spPr>
      </p:pic>
    </p:spTree>
    <p:extLst>
      <p:ext uri="{BB962C8B-B14F-4D97-AF65-F5344CB8AC3E}">
        <p14:creationId xmlns:p14="http://schemas.microsoft.com/office/powerpoint/2010/main" val="80861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1056E-D15F-4510-B13C-775EEC754987}"/>
              </a:ext>
            </a:extLst>
          </p:cNvPr>
          <p:cNvPicPr>
            <a:picLocks noChangeAspect="1"/>
          </p:cNvPicPr>
          <p:nvPr/>
        </p:nvPicPr>
        <p:blipFill>
          <a:blip r:embed="rId2"/>
          <a:stretch>
            <a:fillRect/>
          </a:stretch>
        </p:blipFill>
        <p:spPr>
          <a:xfrm>
            <a:off x="0" y="501650"/>
            <a:ext cx="12192000" cy="5854700"/>
          </a:xfrm>
          <a:prstGeom prst="rect">
            <a:avLst/>
          </a:prstGeom>
        </p:spPr>
      </p:pic>
    </p:spTree>
    <p:extLst>
      <p:ext uri="{BB962C8B-B14F-4D97-AF65-F5344CB8AC3E}">
        <p14:creationId xmlns:p14="http://schemas.microsoft.com/office/powerpoint/2010/main" val="2988255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A6D31-C2C4-43FF-839A-A3D8828EE8E0}"/>
              </a:ext>
            </a:extLst>
          </p:cNvPr>
          <p:cNvPicPr>
            <a:picLocks noChangeAspect="1"/>
          </p:cNvPicPr>
          <p:nvPr/>
        </p:nvPicPr>
        <p:blipFill>
          <a:blip r:embed="rId2"/>
          <a:stretch>
            <a:fillRect/>
          </a:stretch>
        </p:blipFill>
        <p:spPr>
          <a:xfrm>
            <a:off x="0" y="514350"/>
            <a:ext cx="12192000" cy="5829300"/>
          </a:xfrm>
          <a:prstGeom prst="rect">
            <a:avLst/>
          </a:prstGeom>
        </p:spPr>
      </p:pic>
    </p:spTree>
    <p:extLst>
      <p:ext uri="{BB962C8B-B14F-4D97-AF65-F5344CB8AC3E}">
        <p14:creationId xmlns:p14="http://schemas.microsoft.com/office/powerpoint/2010/main" val="3604492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B1DFE-57E3-45C8-85A0-301BCB7E3104}"/>
              </a:ext>
            </a:extLst>
          </p:cNvPr>
          <p:cNvPicPr>
            <a:picLocks noChangeAspect="1"/>
          </p:cNvPicPr>
          <p:nvPr/>
        </p:nvPicPr>
        <p:blipFill>
          <a:blip r:embed="rId2"/>
          <a:stretch>
            <a:fillRect/>
          </a:stretch>
        </p:blipFill>
        <p:spPr>
          <a:xfrm>
            <a:off x="0" y="530225"/>
            <a:ext cx="12192000" cy="5797550"/>
          </a:xfrm>
          <a:prstGeom prst="rect">
            <a:avLst/>
          </a:prstGeom>
        </p:spPr>
      </p:pic>
    </p:spTree>
    <p:extLst>
      <p:ext uri="{BB962C8B-B14F-4D97-AF65-F5344CB8AC3E}">
        <p14:creationId xmlns:p14="http://schemas.microsoft.com/office/powerpoint/2010/main" val="406055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E5C6-6193-407F-B858-3CF4A3A4EC90}"/>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Technology</a:t>
            </a:r>
          </a:p>
        </p:txBody>
      </p:sp>
      <p:sp>
        <p:nvSpPr>
          <p:cNvPr id="3" name="Content Placeholder 2">
            <a:extLst>
              <a:ext uri="{FF2B5EF4-FFF2-40B4-BE49-F238E27FC236}">
                <a16:creationId xmlns:a16="http://schemas.microsoft.com/office/drawing/2014/main" id="{E2DD226F-E906-4F35-AA8F-1F725093CEFE}"/>
              </a:ext>
            </a:extLst>
          </p:cNvPr>
          <p:cNvSpPr>
            <a:spLocks noGrp="1"/>
          </p:cNvSpPr>
          <p:nvPr>
            <p:ph idx="1"/>
          </p:nvPr>
        </p:nvSpPr>
        <p:spPr/>
        <p:txBody>
          <a:bodyPr>
            <a:normAutofit fontScale="92500" lnSpcReduction="20000"/>
          </a:bodyPr>
          <a:lstStyle/>
          <a:p>
            <a:pPr marL="0" indent="0" algn="just">
              <a:buNone/>
            </a:pPr>
            <a:r>
              <a:rPr lang="en-IN" sz="2400" dirty="0">
                <a:latin typeface="Times New Roman" panose="02020603050405020304" pitchFamily="18" charset="0"/>
                <a:cs typeface="Times New Roman" panose="02020603050405020304" pitchFamily="18" charset="0"/>
              </a:rPr>
              <a:t>    We used Java Spring-Boot as backend and React JS as Frontend in our Project.</a:t>
            </a:r>
          </a:p>
          <a:p>
            <a:pPr marL="0" indent="0" algn="just">
              <a:buNone/>
            </a:pP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 </a:t>
            </a:r>
            <a:r>
              <a:rPr lang="en-US" sz="2400" b="1" i="0" dirty="0">
                <a:solidFill>
                  <a:srgbClr val="202124"/>
                </a:solidFill>
                <a:effectLst/>
                <a:latin typeface="Times New Roman" panose="02020603050405020304" pitchFamily="18" charset="0"/>
                <a:cs typeface="Times New Roman" panose="02020603050405020304" pitchFamily="18" charset="0"/>
              </a:rPr>
              <a:t>Spring-Boot :–</a:t>
            </a:r>
            <a:r>
              <a:rPr lang="en-US" sz="2400" b="0" i="0" dirty="0">
                <a:solidFill>
                  <a:srgbClr val="202124"/>
                </a:solidFill>
                <a:effectLst/>
                <a:latin typeface="Times New Roman" panose="02020603050405020304" pitchFamily="18" charset="0"/>
                <a:cs typeface="Times New Roman" panose="02020603050405020304" pitchFamily="18" charset="0"/>
              </a:rPr>
              <a:t> </a:t>
            </a:r>
          </a:p>
          <a:p>
            <a:pPr marL="594360" lvl="2" indent="0" algn="just">
              <a:buNone/>
            </a:pPr>
            <a:r>
              <a:rPr lang="en-US" sz="2400" b="0" i="0" dirty="0">
                <a:solidFill>
                  <a:srgbClr val="202124"/>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The main goal of the </a:t>
            </a:r>
            <a:r>
              <a:rPr lang="en-US" sz="2400" b="1" i="0" dirty="0">
                <a:effectLst/>
                <a:latin typeface="Times New Roman" panose="02020603050405020304" pitchFamily="18" charset="0"/>
                <a:cs typeface="Times New Roman" panose="02020603050405020304" pitchFamily="18" charset="0"/>
              </a:rPr>
              <a:t>Spring Boot</a:t>
            </a:r>
            <a:r>
              <a:rPr lang="en-US" sz="2400" b="0" i="0" dirty="0">
                <a:effectLst/>
                <a:latin typeface="Times New Roman" panose="02020603050405020304" pitchFamily="18" charset="0"/>
                <a:cs typeface="Times New Roman" panose="02020603050405020304" pitchFamily="18" charset="0"/>
              </a:rPr>
              <a:t> framework is to reduce overall development 	time and increase efficiency</a:t>
            </a:r>
            <a:r>
              <a:rPr lang="en-US" sz="2400" b="0" i="0" dirty="0">
                <a:solidFill>
                  <a:srgbClr val="202124"/>
                </a:solidFill>
                <a:effectLst/>
                <a:latin typeface="Times New Roman" panose="02020603050405020304" pitchFamily="18" charset="0"/>
                <a:cs typeface="Times New Roman" panose="02020603050405020304" pitchFamily="18" charset="0"/>
              </a:rPr>
              <a:t>.</a:t>
            </a:r>
            <a:r>
              <a:rPr lang="en-US" sz="2400" dirty="0">
                <a:solidFill>
                  <a:schemeClr val="bg1"/>
                </a:solidFill>
                <a:latin typeface="arial" panose="020B0604020202020204" pitchFamily="34" charset="0"/>
              </a:rPr>
              <a:t> </a:t>
            </a:r>
            <a:r>
              <a:rPr lang="en-US" sz="2400" dirty="0">
                <a:latin typeface="arial" panose="020B0604020202020204" pitchFamily="34"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594360" lvl="2" indent="0" algn="just">
              <a:buNone/>
            </a:pPr>
            <a:endParaRPr lang="en-US" sz="2400" dirty="0">
              <a:solidFill>
                <a:srgbClr val="20212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dirty="0">
                <a:solidFill>
                  <a:srgbClr val="202124"/>
                </a:solidFill>
                <a:latin typeface="Times New Roman" panose="02020603050405020304" pitchFamily="18" charset="0"/>
                <a:cs typeface="Times New Roman" panose="02020603050405020304" pitchFamily="18" charset="0"/>
              </a:rPr>
              <a:t> </a:t>
            </a:r>
            <a:r>
              <a:rPr lang="en-US" sz="2400" b="1" dirty="0">
                <a:solidFill>
                  <a:srgbClr val="202124"/>
                </a:solidFill>
                <a:latin typeface="Times New Roman" panose="02020603050405020304" pitchFamily="18" charset="0"/>
                <a:cs typeface="Times New Roman" panose="02020603050405020304" pitchFamily="18" charset="0"/>
              </a:rPr>
              <a:t>React</a:t>
            </a:r>
            <a:r>
              <a:rPr lang="en-US" sz="2400" dirty="0">
                <a:solidFill>
                  <a:srgbClr val="202124"/>
                </a:solidFill>
                <a:latin typeface="Times New Roman" panose="02020603050405020304" pitchFamily="18" charset="0"/>
                <a:cs typeface="Times New Roman" panose="02020603050405020304" pitchFamily="18" charset="0"/>
              </a:rPr>
              <a:t> </a:t>
            </a:r>
            <a:r>
              <a:rPr lang="en-US" sz="2400" b="1" dirty="0">
                <a:solidFill>
                  <a:srgbClr val="202124"/>
                </a:solidFill>
                <a:latin typeface="Times New Roman" panose="02020603050405020304" pitchFamily="18" charset="0"/>
                <a:cs typeface="Times New Roman" panose="02020603050405020304" pitchFamily="18" charset="0"/>
              </a:rPr>
              <a:t>:–</a:t>
            </a:r>
            <a:r>
              <a:rPr lang="en-US" sz="2400" dirty="0">
                <a:solidFill>
                  <a:srgbClr val="202124"/>
                </a:solidFill>
                <a:latin typeface="Times New Roman" panose="02020603050405020304" pitchFamily="18" charset="0"/>
                <a:cs typeface="Times New Roman" panose="02020603050405020304" pitchFamily="18" charset="0"/>
              </a:rPr>
              <a:t> </a:t>
            </a:r>
          </a:p>
          <a:p>
            <a:pPr marL="0" indent="0" algn="just">
              <a:buNone/>
            </a:pPr>
            <a:r>
              <a:rPr lang="en-US" sz="2400" b="1" i="0" dirty="0">
                <a:solidFill>
                  <a:srgbClr val="202124"/>
                </a:solidFill>
                <a:effectLst/>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React</a:t>
            </a:r>
            <a:r>
              <a:rPr lang="en-US" sz="2400" b="0" i="0" dirty="0">
                <a:effectLst/>
                <a:latin typeface="Times New Roman" panose="02020603050405020304" pitchFamily="18" charset="0"/>
                <a:cs typeface="Times New Roman" panose="02020603050405020304" pitchFamily="18" charset="0"/>
              </a:rPr>
              <a:t> allows developers to create large web applications that can change data, 	without       	reloading the page. The main purpose of </a:t>
            </a:r>
            <a:r>
              <a:rPr lang="en-US" sz="2400" b="1" i="0" dirty="0">
                <a:effectLst/>
                <a:latin typeface="Times New Roman" panose="02020603050405020304" pitchFamily="18" charset="0"/>
                <a:cs typeface="Times New Roman" panose="02020603050405020304" pitchFamily="18" charset="0"/>
              </a:rPr>
              <a:t>React</a:t>
            </a:r>
            <a:r>
              <a:rPr lang="en-US" sz="2400" b="0" i="0" dirty="0">
                <a:effectLst/>
                <a:latin typeface="Times New Roman" panose="02020603050405020304" pitchFamily="18" charset="0"/>
                <a:cs typeface="Times New Roman" panose="02020603050405020304" pitchFamily="18" charset="0"/>
              </a:rPr>
              <a:t> is to be fast, scalable, and simple.</a:t>
            </a:r>
            <a:r>
              <a:rPr lang="en-US" sz="2400" dirty="0">
                <a:latin typeface="arial" panose="020B0604020202020204" pitchFamily="34" charset="0"/>
              </a:rPr>
              <a:t> Spring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3068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0784-DD29-44E3-8E52-02746A7A54BC}"/>
              </a:ext>
            </a:extLst>
          </p:cNvPr>
          <p:cNvSpPr>
            <a:spLocks noGrp="1"/>
          </p:cNvSpPr>
          <p:nvPr>
            <p:ph type="ctrTitle"/>
          </p:nvPr>
        </p:nvSpPr>
        <p:spPr>
          <a:xfrm>
            <a:off x="914400" y="2365975"/>
            <a:ext cx="10363200" cy="1752600"/>
          </a:xfrm>
        </p:spPr>
        <p:txBody>
          <a:bodyPr>
            <a:normAutofit/>
          </a:bodyPr>
          <a:lstStyle/>
          <a:p>
            <a:r>
              <a:rPr lang="en-IN" sz="9600" b="1" dirty="0">
                <a:latin typeface="Times New Roman" panose="02020603050405020304" pitchFamily="18" charset="0"/>
                <a:cs typeface="Times New Roman" panose="02020603050405020304" pitchFamily="18" charset="0"/>
              </a:rPr>
              <a:t>Thank</a:t>
            </a:r>
            <a:r>
              <a:rPr lang="en-IN" sz="9600" dirty="0">
                <a:latin typeface="Stencil" pitchFamily="82" charset="0"/>
                <a:cs typeface="Times New Roman" panose="02020603050405020304" pitchFamily="18" charset="0"/>
              </a:rPr>
              <a:t> </a:t>
            </a:r>
            <a:r>
              <a:rPr lang="en-IN" sz="9600" b="1" dirty="0">
                <a:latin typeface="Times New Roman" panose="02020603050405020304" pitchFamily="18" charset="0"/>
                <a:cs typeface="Times New Roman" panose="02020603050405020304" pitchFamily="18" charset="0"/>
              </a:rPr>
              <a:t>You</a:t>
            </a:r>
          </a:p>
        </p:txBody>
      </p:sp>
    </p:spTree>
    <p:extLst>
      <p:ext uri="{BB962C8B-B14F-4D97-AF65-F5344CB8AC3E}">
        <p14:creationId xmlns:p14="http://schemas.microsoft.com/office/powerpoint/2010/main" val="4033037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65F5-04FF-4ADD-8190-B5AD3C496F8F}"/>
              </a:ext>
            </a:extLst>
          </p:cNvPr>
          <p:cNvSpPr>
            <a:spLocks noGrp="1"/>
          </p:cNvSpPr>
          <p:nvPr>
            <p:ph type="title"/>
          </p:nvPr>
        </p:nvSpPr>
        <p:spPr/>
        <p:txBody>
          <a:bodyPr/>
          <a:lstStyle/>
          <a:p>
            <a:r>
              <a:rPr lang="en-IN" b="1" dirty="0"/>
              <a:t>Modules </a:t>
            </a:r>
          </a:p>
        </p:txBody>
      </p:sp>
      <p:graphicFrame>
        <p:nvGraphicFramePr>
          <p:cNvPr id="13" name="Content Placeholder 12">
            <a:extLst>
              <a:ext uri="{FF2B5EF4-FFF2-40B4-BE49-F238E27FC236}">
                <a16:creationId xmlns:a16="http://schemas.microsoft.com/office/drawing/2014/main" id="{48F5C8EA-CAA2-450A-AE01-2FDCB2A9FBAD}"/>
              </a:ext>
            </a:extLst>
          </p:cNvPr>
          <p:cNvGraphicFramePr>
            <a:graphicFrameLocks noGrp="1"/>
          </p:cNvGraphicFramePr>
          <p:nvPr>
            <p:ph idx="1"/>
            <p:extLst>
              <p:ext uri="{D42A27DB-BD31-4B8C-83A1-F6EECF244321}">
                <p14:modId xmlns:p14="http://schemas.microsoft.com/office/powerpoint/2010/main" val="2479134928"/>
              </p:ext>
            </p:extLst>
          </p:nvPr>
        </p:nvGraphicFramePr>
        <p:xfrm>
          <a:off x="1097280" y="2352890"/>
          <a:ext cx="7478626" cy="2923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6525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7864D0-F4F1-4A05-AA93-6CA36D95599A}"/>
              </a:ext>
            </a:extLst>
          </p:cNvPr>
          <p:cNvSpPr txBox="1"/>
          <p:nvPr/>
        </p:nvSpPr>
        <p:spPr>
          <a:xfrm>
            <a:off x="415636" y="1392382"/>
            <a:ext cx="11280963"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After sign up the admin able to view admin Dashboard. After see all the functionality like car Availability in which the admin will be able to view all the cars available in the system, add car in able to add the cars. Remove remove the cars from the system, Edit profile make the changes by changing the name passwrd and mob_no, payment history payment and the status of the booking, feedback/rating List feedback and rating given by the user.</a:t>
            </a:r>
            <a:endParaRPr lang="en-IN" sz="2400" dirty="0">
              <a:latin typeface="Times New Roman" panose="02020603050405020304" pitchFamily="18"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4A5B2E9A-551F-4A8F-AAAC-B0163696666A}"/>
              </a:ext>
            </a:extLst>
          </p:cNvPr>
          <p:cNvGraphicFramePr/>
          <p:nvPr>
            <p:extLst>
              <p:ext uri="{D42A27DB-BD31-4B8C-83A1-F6EECF244321}">
                <p14:modId xmlns:p14="http://schemas.microsoft.com/office/powerpoint/2010/main" val="1655166314"/>
              </p:ext>
            </p:extLst>
          </p:nvPr>
        </p:nvGraphicFramePr>
        <p:xfrm>
          <a:off x="1021379" y="3097583"/>
          <a:ext cx="10032234" cy="3517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158576" y="381511"/>
            <a:ext cx="2006995" cy="600164"/>
          </a:xfrm>
          <a:prstGeom prst="rect">
            <a:avLst/>
          </a:prstGeom>
          <a:noFill/>
        </p:spPr>
        <p:txBody>
          <a:bodyPr wrap="square" rtlCol="0">
            <a:spAutoFit/>
          </a:bodyPr>
          <a:lstStyle/>
          <a:p>
            <a:r>
              <a:rPr lang="en-IN" sz="3300" b="1" dirty="0">
                <a:solidFill>
                  <a:schemeClr val="bg2">
                    <a:lumMod val="75000"/>
                  </a:schemeClr>
                </a:solidFill>
              </a:rPr>
              <a:t>ADMIN</a:t>
            </a:r>
          </a:p>
        </p:txBody>
      </p:sp>
    </p:spTree>
    <p:extLst>
      <p:ext uri="{BB962C8B-B14F-4D97-AF65-F5344CB8AC3E}">
        <p14:creationId xmlns:p14="http://schemas.microsoft.com/office/powerpoint/2010/main" val="150723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73036" y="381511"/>
            <a:ext cx="7730835" cy="600164"/>
          </a:xfrm>
          <a:prstGeom prst="rect">
            <a:avLst/>
          </a:prstGeom>
          <a:noFill/>
        </p:spPr>
        <p:txBody>
          <a:bodyPr wrap="square" rtlCol="0">
            <a:spAutoFit/>
          </a:bodyPr>
          <a:lstStyle/>
          <a:p>
            <a:r>
              <a:rPr lang="en-IN" sz="3300" b="1" dirty="0">
                <a:solidFill>
                  <a:schemeClr val="bg2">
                    <a:lumMod val="75000"/>
                  </a:schemeClr>
                </a:solidFill>
              </a:rPr>
              <a:t>USE CASE DIAGRAM FOR ADMIN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219" y="1620982"/>
            <a:ext cx="4704345" cy="4672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78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274598C-5F29-438D-8E7D-CCFFCABF0F76}"/>
              </a:ext>
            </a:extLst>
          </p:cNvPr>
          <p:cNvGraphicFramePr/>
          <p:nvPr>
            <p:extLst>
              <p:ext uri="{D42A27DB-BD31-4B8C-83A1-F6EECF244321}">
                <p14:modId xmlns:p14="http://schemas.microsoft.com/office/powerpoint/2010/main" val="4125631001"/>
              </p:ext>
            </p:extLst>
          </p:nvPr>
        </p:nvGraphicFramePr>
        <p:xfrm>
          <a:off x="689810" y="2108363"/>
          <a:ext cx="10888579" cy="4749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E7864D0-F4F1-4A05-AA93-6CA36D95599A}"/>
              </a:ext>
            </a:extLst>
          </p:cNvPr>
          <p:cNvSpPr txBox="1"/>
          <p:nvPr/>
        </p:nvSpPr>
        <p:spPr>
          <a:xfrm>
            <a:off x="689810" y="1411705"/>
            <a:ext cx="11069053"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Car Availability Employee will be able to view all the cars available. Booking list the employee will be able to view to view the users booking list.</a:t>
            </a:r>
          </a:p>
          <a:p>
            <a:pPr algn="just"/>
            <a:r>
              <a:rPr lang="en-US" sz="2400" dirty="0">
                <a:latin typeface="Times New Roman" panose="02020603050405020304" pitchFamily="18" charset="0"/>
                <a:cs typeface="Times New Roman" panose="02020603050405020304" pitchFamily="18" charset="0"/>
              </a:rPr>
              <a:t>Remove Car able to remove the cars, edit profile Employee will be able to make the changes by changing the name password and mobile no</a:t>
            </a:r>
          </a:p>
          <a:p>
            <a:pPr algn="just"/>
            <a:endParaRPr lang="en-IN"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738526" y="302590"/>
            <a:ext cx="2971619" cy="600164"/>
          </a:xfrm>
          <a:prstGeom prst="rect">
            <a:avLst/>
          </a:prstGeom>
          <a:noFill/>
        </p:spPr>
        <p:txBody>
          <a:bodyPr wrap="square" rtlCol="0">
            <a:spAutoFit/>
          </a:bodyPr>
          <a:lstStyle/>
          <a:p>
            <a:r>
              <a:rPr lang="en-IN" sz="3300" b="1" dirty="0">
                <a:solidFill>
                  <a:schemeClr val="bg2">
                    <a:lumMod val="75000"/>
                  </a:schemeClr>
                </a:solidFill>
              </a:rPr>
              <a:t>EMPLOYEE</a:t>
            </a:r>
          </a:p>
        </p:txBody>
      </p:sp>
    </p:spTree>
    <p:extLst>
      <p:ext uri="{BB962C8B-B14F-4D97-AF65-F5344CB8AC3E}">
        <p14:creationId xmlns:p14="http://schemas.microsoft.com/office/powerpoint/2010/main" val="374575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0935" y="302590"/>
            <a:ext cx="8686800" cy="600164"/>
          </a:xfrm>
          <a:prstGeom prst="rect">
            <a:avLst/>
          </a:prstGeom>
          <a:noFill/>
        </p:spPr>
        <p:txBody>
          <a:bodyPr wrap="square" rtlCol="0">
            <a:spAutoFit/>
          </a:bodyPr>
          <a:lstStyle/>
          <a:p>
            <a:r>
              <a:rPr lang="en-IN" sz="3300" b="1" dirty="0">
                <a:solidFill>
                  <a:schemeClr val="bg2">
                    <a:lumMod val="75000"/>
                  </a:schemeClr>
                </a:solidFill>
              </a:rPr>
              <a:t>USE CASE DIAGRAM FOR EMPLOYEE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179" y="1475509"/>
            <a:ext cx="5548312" cy="4862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3901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1726</TotalTime>
  <Words>1022</Words>
  <Application>Microsoft Office PowerPoint</Application>
  <PresentationFormat>Widescreen</PresentationFormat>
  <Paragraphs>296</Paragraphs>
  <Slides>40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vt:lpstr>
      <vt:lpstr>Calibri</vt:lpstr>
      <vt:lpstr>Calibri Light</vt:lpstr>
      <vt:lpstr>Stencil</vt:lpstr>
      <vt:lpstr>Times New Roman</vt:lpstr>
      <vt:lpstr>Wingdings</vt:lpstr>
      <vt:lpstr>Office Theme</vt:lpstr>
      <vt:lpstr>PowerPoint Presentation</vt:lpstr>
      <vt:lpstr>Introduction</vt:lpstr>
      <vt:lpstr>Scope</vt:lpstr>
      <vt:lpstr>Technology</vt:lpstr>
      <vt:lpstr>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1: Users </vt:lpstr>
      <vt:lpstr>Table 2: Car_Booking </vt:lpstr>
      <vt:lpstr>Table 3: Car_Booking </vt:lpstr>
      <vt:lpstr>Table 4: Payment </vt:lpstr>
      <vt:lpstr>Table 5: Feedback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dc:creator>
  <cp:lastModifiedBy>omkarkolge21@gmail.com</cp:lastModifiedBy>
  <cp:revision>57</cp:revision>
  <dcterms:created xsi:type="dcterms:W3CDTF">2021-03-12T11:48:47Z</dcterms:created>
  <dcterms:modified xsi:type="dcterms:W3CDTF">2022-04-12T17:52:41Z</dcterms:modified>
</cp:coreProperties>
</file>